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8" r:id="rId3"/>
    <p:sldMasterId id="2147483736" r:id="rId4"/>
    <p:sldMasterId id="2147483748" r:id="rId5"/>
    <p:sldMasterId id="2147483760" r:id="rId6"/>
    <p:sldMasterId id="2147483772" r:id="rId7"/>
    <p:sldMasterId id="2147483784" r:id="rId8"/>
    <p:sldMasterId id="2147483796" r:id="rId9"/>
    <p:sldMasterId id="2147483808" r:id="rId10"/>
    <p:sldMasterId id="2147483820" r:id="rId11"/>
    <p:sldMasterId id="2147483824" r:id="rId12"/>
    <p:sldMasterId id="2147483828" r:id="rId13"/>
  </p:sldMasterIdLst>
  <p:notesMasterIdLst>
    <p:notesMasterId r:id="rId53"/>
  </p:notesMasterIdLst>
  <p:sldIdLst>
    <p:sldId id="309" r:id="rId14"/>
    <p:sldId id="354" r:id="rId15"/>
    <p:sldId id="311" r:id="rId16"/>
    <p:sldId id="362" r:id="rId17"/>
    <p:sldId id="377" r:id="rId18"/>
    <p:sldId id="382" r:id="rId19"/>
    <p:sldId id="386" r:id="rId20"/>
    <p:sldId id="316" r:id="rId21"/>
    <p:sldId id="365" r:id="rId22"/>
    <p:sldId id="387" r:id="rId23"/>
    <p:sldId id="361" r:id="rId24"/>
    <p:sldId id="340" r:id="rId25"/>
    <p:sldId id="348" r:id="rId26"/>
    <p:sldId id="344" r:id="rId27"/>
    <p:sldId id="345" r:id="rId28"/>
    <p:sldId id="379" r:id="rId29"/>
    <p:sldId id="350" r:id="rId30"/>
    <p:sldId id="351" r:id="rId31"/>
    <p:sldId id="352" r:id="rId32"/>
    <p:sldId id="388" r:id="rId33"/>
    <p:sldId id="321" r:id="rId34"/>
    <p:sldId id="358" r:id="rId35"/>
    <p:sldId id="380" r:id="rId36"/>
    <p:sldId id="302" r:id="rId37"/>
    <p:sldId id="369" r:id="rId38"/>
    <p:sldId id="389" r:id="rId39"/>
    <p:sldId id="360" r:id="rId40"/>
    <p:sldId id="341" r:id="rId41"/>
    <p:sldId id="342" r:id="rId42"/>
    <p:sldId id="385" r:id="rId43"/>
    <p:sldId id="346" r:id="rId44"/>
    <p:sldId id="319" r:id="rId45"/>
    <p:sldId id="325" r:id="rId46"/>
    <p:sldId id="326" r:id="rId47"/>
    <p:sldId id="327" r:id="rId48"/>
    <p:sldId id="370" r:id="rId49"/>
    <p:sldId id="381" r:id="rId50"/>
    <p:sldId id="374" r:id="rId51"/>
    <p:sldId id="373" r:id="rId52"/>
  </p:sldIdLst>
  <p:sldSz cx="11704638" cy="658495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A00"/>
    <a:srgbClr val="3289AA"/>
    <a:srgbClr val="86C212"/>
    <a:srgbClr val="FF9C00"/>
    <a:srgbClr val="C32905"/>
    <a:srgbClr val="1A1A1A"/>
    <a:srgbClr val="6942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31" autoAdjust="0"/>
    <p:restoredTop sz="84314" autoAdjust="0"/>
  </p:normalViewPr>
  <p:slideViewPr>
    <p:cSldViewPr snapToGrid="0">
      <p:cViewPr>
        <p:scale>
          <a:sx n="75" d="100"/>
          <a:sy n="75" d="100"/>
        </p:scale>
        <p:origin x="-1140" y="-792"/>
      </p:cViewPr>
      <p:guideLst>
        <p:guide orient="horz" pos="1671"/>
        <p:guide pos="3686"/>
      </p:guideLst>
    </p:cSldViewPr>
  </p:slideViewPr>
  <p:notesTextViewPr>
    <p:cViewPr>
      <p:scale>
        <a:sx n="100" d="100"/>
        <a:sy n="100" d="100"/>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6E1F7-3365-4992-9A2D-9EBB06424754}" type="datetimeFigureOut">
              <a:rPr lang="pt-BR" smtClean="0"/>
              <a:pPr/>
              <a:t>27/04/2012</a:t>
            </a:fld>
            <a:endParaRPr lang="pt-BR"/>
          </a:p>
        </p:txBody>
      </p:sp>
      <p:sp>
        <p:nvSpPr>
          <p:cNvPr id="4" name="Espaço Reservado para Imagem de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EC5B54-B8B6-4CA1-82B8-F85982C12832}" type="slidenum">
              <a:rPr lang="pt-BR" smtClean="0"/>
              <a:pPr/>
              <a:t>‹nº›</a:t>
            </a:fld>
            <a:endParaRPr lang="pt-BR"/>
          </a:p>
        </p:txBody>
      </p:sp>
    </p:spTree>
    <p:extLst>
      <p:ext uri="{BB962C8B-B14F-4D97-AF65-F5344CB8AC3E}">
        <p14:creationId xmlns:p14="http://schemas.microsoft.com/office/powerpoint/2010/main" val="417756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latin typeface="+mn-lt"/>
                <a:ea typeface="+mn-ea"/>
                <a:cs typeface="+mn-cs"/>
              </a:rPr>
              <a:t>O quarto é o templo de todos da </a:t>
            </a:r>
            <a:r>
              <a:rPr lang="pt-BR" sz="1200" b="1" kern="1200" dirty="0" smtClean="0">
                <a:solidFill>
                  <a:schemeClr val="tx1"/>
                </a:solidFill>
                <a:latin typeface="+mn-lt"/>
                <a:ea typeface="+mn-ea"/>
                <a:cs typeface="+mn-cs"/>
              </a:rPr>
              <a:t>Geração Z</a:t>
            </a:r>
            <a:r>
              <a:rPr lang="pt-BR" sz="1200" kern="1200" dirty="0" smtClean="0">
                <a:solidFill>
                  <a:schemeClr val="tx1"/>
                </a:solidFill>
                <a:latin typeface="+mn-lt"/>
                <a:ea typeface="+mn-ea"/>
                <a:cs typeface="+mn-cs"/>
              </a:rPr>
              <a:t> (é assim hoje, foi assim quando você era criança e/ou adolescente).</a:t>
            </a:r>
          </a:p>
          <a:p>
            <a:endParaRPr lang="pt-BR" sz="1200" kern="1200" dirty="0" smtClean="0">
              <a:solidFill>
                <a:schemeClr val="tx1"/>
              </a:solidFill>
              <a:latin typeface="+mn-lt"/>
              <a:ea typeface="+mn-ea"/>
              <a:cs typeface="+mn-cs"/>
            </a:endParaRPr>
          </a:p>
          <a:p>
            <a:r>
              <a:rPr lang="pt-BR" sz="1200" kern="1200" dirty="0" smtClean="0">
                <a:solidFill>
                  <a:schemeClr val="tx1"/>
                </a:solidFill>
                <a:latin typeface="+mn-lt"/>
                <a:ea typeface="+mn-ea"/>
                <a:cs typeface="+mn-cs"/>
              </a:rPr>
              <a:t>Mas o que tem dentro do quarto deles hoje, não é o mesmo de antes. E mais: o que se fazia em outros tempos, não é o que se faz agora!</a:t>
            </a:r>
          </a:p>
          <a:p>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Então, vamos entrar no quarto da </a:t>
            </a:r>
            <a:r>
              <a:rPr lang="pt-BR" sz="1200" b="1" kern="1200" dirty="0" smtClean="0">
                <a:solidFill>
                  <a:schemeClr val="tx1"/>
                </a:solidFill>
                <a:latin typeface="+mn-lt"/>
                <a:ea typeface="+mn-ea"/>
                <a:cs typeface="+mn-cs"/>
              </a:rPr>
              <a:t>Geração Z</a:t>
            </a:r>
            <a:r>
              <a:rPr lang="pt-BR" sz="1200" kern="1200" dirty="0" smtClean="0">
                <a:solidFill>
                  <a:schemeClr val="tx1"/>
                </a:solidFill>
                <a:latin typeface="+mn-lt"/>
                <a:ea typeface="+mn-ea"/>
                <a:cs typeface="+mn-cs"/>
              </a:rPr>
              <a:t> para ver o que eles estão fazendo.</a:t>
            </a: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2</a:t>
            </a:fld>
            <a:endParaRPr lang="pt-BR">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Hoje,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tem uma história ligada aos jovens da geração em que os games são a grande mídia (e entretenimento), conquistando grandes números de... </a:t>
            </a:r>
          </a:p>
          <a:p>
            <a:pPr lvl="0"/>
            <a:r>
              <a:rPr lang="pt-BR" sz="1200" kern="1200" dirty="0" smtClean="0">
                <a:solidFill>
                  <a:schemeClr val="tx1"/>
                </a:solidFill>
                <a:latin typeface="+mn-lt"/>
                <a:ea typeface="+mn-ea"/>
                <a:cs typeface="+mn-cs"/>
              </a:rPr>
              <a:t> Jogadores – 20 milhões de usuários únicos por mês</a:t>
            </a:r>
          </a:p>
          <a:p>
            <a:pPr lvl="0"/>
            <a:r>
              <a:rPr lang="pt-BR" sz="1200" kern="1200" dirty="0" smtClean="0">
                <a:solidFill>
                  <a:schemeClr val="tx1"/>
                </a:solidFill>
                <a:latin typeface="+mn-lt"/>
                <a:ea typeface="+mn-ea"/>
                <a:cs typeface="+mn-cs"/>
              </a:rPr>
              <a:t> Jogos – mais de 11 mil opções e atualização diária</a:t>
            </a:r>
          </a:p>
          <a:p>
            <a:pPr lvl="0"/>
            <a:r>
              <a:rPr lang="pt-BR" sz="1200" kern="1200" dirty="0" smtClean="0">
                <a:solidFill>
                  <a:schemeClr val="tx1"/>
                </a:solidFill>
                <a:latin typeface="+mn-lt"/>
                <a:ea typeface="+mn-ea"/>
                <a:cs typeface="+mn-cs"/>
              </a:rPr>
              <a:t> Tempo gasto – cada usuário passa mais de 1 hora no site por mês </a:t>
            </a:r>
          </a:p>
          <a:p>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E é por isso que hoje somos o site referência de jogos online no Brasil.</a:t>
            </a:r>
          </a:p>
          <a:p>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11</a:t>
            </a:fld>
            <a:endParaRPr lang="pt-BR">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414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E é por isso que hoje somos o site referência de jogos online no Brasil.</a:t>
            </a:r>
          </a:p>
          <a:p>
            <a:pPr>
              <a:spcBef>
                <a:spcPct val="0"/>
              </a:spcBef>
            </a:pPr>
            <a:r>
              <a:rPr lang="pt-BR" smtClean="0"/>
              <a:t> </a:t>
            </a:r>
          </a:p>
          <a:p>
            <a:pPr>
              <a:spcBef>
                <a:spcPct val="0"/>
              </a:spcBef>
            </a:pPr>
            <a:r>
              <a:rPr lang="pt-BR" smtClean="0"/>
              <a:t>Assim, dizemos que... </a:t>
            </a:r>
          </a:p>
          <a:p>
            <a:pPr>
              <a:spcBef>
                <a:spcPct val="0"/>
              </a:spcBef>
            </a:pPr>
            <a:r>
              <a:rPr lang="pt-BR" b="1" smtClean="0"/>
              <a:t> </a:t>
            </a:r>
            <a:endParaRPr lang="pt-BR" smtClean="0"/>
          </a:p>
          <a:p>
            <a:pPr>
              <a:spcBef>
                <a:spcPct val="0"/>
              </a:spcBef>
            </a:pPr>
            <a:r>
              <a:rPr lang="pt-BR" b="1" smtClean="0"/>
              <a:t>Falou em jogos no Brasil, pensou Click Jogos</a:t>
            </a:r>
            <a:endParaRPr lang="pt-BR" smtClean="0"/>
          </a:p>
        </p:txBody>
      </p:sp>
      <p:sp>
        <p:nvSpPr>
          <p:cNvPr id="134148"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BC291D60-0C89-4179-B7BE-FEBE1370CAF5}" type="slidenum">
              <a:rPr lang="pt-BR" sz="1200">
                <a:solidFill>
                  <a:prstClr val="black"/>
                </a:solidFill>
              </a:rPr>
              <a:pPr algn="r" fontAlgn="base">
                <a:spcBef>
                  <a:spcPct val="0"/>
                </a:spcBef>
                <a:spcAft>
                  <a:spcPct val="0"/>
                </a:spcAft>
              </a:pPr>
              <a:t>12</a:t>
            </a:fld>
            <a:endParaRPr lang="pt-BR" sz="120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Fundada em Junho de 2004, a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 </a:t>
            </a:r>
            <a:r>
              <a:rPr lang="pt-BR" sz="1200" kern="1200" dirty="0" smtClean="0">
                <a:solidFill>
                  <a:schemeClr val="tx1"/>
                </a:solidFill>
                <a:latin typeface="+mn-lt"/>
                <a:ea typeface="+mn-ea"/>
                <a:cs typeface="+mn-cs"/>
              </a:rPr>
              <a:t>é uma empresa de mídia digital que desenvolve, publica e distribui jogos online.</a:t>
            </a:r>
          </a:p>
          <a:p>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O que queremos é </a:t>
            </a:r>
            <a:r>
              <a:rPr lang="pt-BR" sz="1200" b="1" kern="1200" dirty="0" smtClean="0">
                <a:solidFill>
                  <a:schemeClr val="tx1"/>
                </a:solidFill>
                <a:latin typeface="+mn-lt"/>
                <a:ea typeface="+mn-ea"/>
                <a:cs typeface="+mn-cs"/>
              </a:rPr>
              <a:t>entreter</a:t>
            </a:r>
            <a:r>
              <a:rPr lang="pt-BR" sz="1200" kern="1200" dirty="0" smtClean="0">
                <a:solidFill>
                  <a:schemeClr val="tx1"/>
                </a:solidFill>
                <a:latin typeface="+mn-lt"/>
                <a:ea typeface="+mn-ea"/>
                <a:cs typeface="+mn-cs"/>
              </a:rPr>
              <a:t> de maneira fácil, rápida e acessível </a:t>
            </a:r>
            <a:r>
              <a:rPr lang="pt-BR" sz="1200" b="1" kern="1200" dirty="0" smtClean="0">
                <a:solidFill>
                  <a:schemeClr val="tx1"/>
                </a:solidFill>
                <a:latin typeface="+mn-lt"/>
                <a:ea typeface="+mn-ea"/>
                <a:cs typeface="+mn-cs"/>
              </a:rPr>
              <a:t>jovens de 4 a 18 anos </a:t>
            </a:r>
            <a:r>
              <a:rPr lang="pt-BR" sz="1200" kern="1200" dirty="0" smtClean="0">
                <a:solidFill>
                  <a:schemeClr val="tx1"/>
                </a:solidFill>
                <a:latin typeface="+mn-lt"/>
                <a:ea typeface="+mn-ea"/>
                <a:cs typeface="+mn-cs"/>
              </a:rPr>
              <a:t>através de </a:t>
            </a:r>
            <a:r>
              <a:rPr lang="pt-BR" sz="1200" b="1" kern="1200" dirty="0" smtClean="0">
                <a:solidFill>
                  <a:schemeClr val="tx1"/>
                </a:solidFill>
                <a:latin typeface="+mn-lt"/>
                <a:ea typeface="+mn-ea"/>
                <a:cs typeface="+mn-cs"/>
              </a:rPr>
              <a:t>jogos online </a:t>
            </a:r>
            <a:r>
              <a:rPr lang="pt-BR" sz="1200" kern="1200" dirty="0" smtClean="0">
                <a:solidFill>
                  <a:schemeClr val="tx1"/>
                </a:solidFill>
                <a:latin typeface="+mn-lt"/>
                <a:ea typeface="+mn-ea"/>
                <a:cs typeface="+mn-cs"/>
              </a:rPr>
              <a:t>gratuitos e acima de tudo </a:t>
            </a:r>
            <a:r>
              <a:rPr lang="pt-BR" sz="1200" b="1" kern="1200" dirty="0" smtClean="0">
                <a:solidFill>
                  <a:schemeClr val="tx1"/>
                </a:solidFill>
                <a:latin typeface="+mn-lt"/>
                <a:ea typeface="+mn-ea"/>
                <a:cs typeface="+mn-cs"/>
              </a:rPr>
              <a:t>divertidos</a:t>
            </a:r>
            <a:r>
              <a:rPr lang="pt-BR" sz="1200" kern="1200" dirty="0" smtClean="0">
                <a:solidFill>
                  <a:schemeClr val="tx1"/>
                </a:solidFill>
                <a:latin typeface="+mn-lt"/>
                <a:ea typeface="+mn-ea"/>
                <a:cs typeface="+mn-cs"/>
              </a:rPr>
              <a:t>!</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13</a:t>
            </a:fld>
            <a:endParaRPr lang="pt-BR">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23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 entendemos muito bem a </a:t>
            </a:r>
            <a:r>
              <a:rPr lang="pt-BR" b="1" smtClean="0"/>
              <a:t>Geração Z</a:t>
            </a:r>
            <a:r>
              <a:rPr lang="pt-BR" smtClean="0"/>
              <a:t>, que é...</a:t>
            </a:r>
          </a:p>
          <a:p>
            <a:pPr>
              <a:spcBef>
                <a:spcPct val="0"/>
              </a:spcBef>
            </a:pPr>
            <a:r>
              <a:rPr lang="pt-BR" smtClean="0"/>
              <a:t>Multitarefa</a:t>
            </a:r>
          </a:p>
          <a:p>
            <a:pPr>
              <a:spcBef>
                <a:spcPct val="0"/>
              </a:spcBef>
            </a:pPr>
            <a:r>
              <a:rPr lang="pt-BR" smtClean="0"/>
              <a:t>100% online</a:t>
            </a:r>
          </a:p>
          <a:p>
            <a:pPr>
              <a:spcBef>
                <a:spcPct val="0"/>
              </a:spcBef>
            </a:pPr>
            <a:r>
              <a:rPr lang="pt-BR" smtClean="0"/>
              <a:t>Gamer</a:t>
            </a:r>
          </a:p>
          <a:p>
            <a:pPr>
              <a:spcBef>
                <a:spcPct val="0"/>
              </a:spcBef>
            </a:pPr>
            <a:r>
              <a:rPr lang="pt-BR" smtClean="0"/>
              <a:t> </a:t>
            </a:r>
          </a:p>
          <a:p>
            <a:pPr>
              <a:spcBef>
                <a:spcPct val="0"/>
              </a:spcBef>
            </a:pPr>
            <a:r>
              <a:rPr lang="pt-BR" smtClean="0"/>
              <a:t> </a:t>
            </a:r>
          </a:p>
          <a:p>
            <a:pPr>
              <a:spcBef>
                <a:spcPct val="0"/>
              </a:spcBef>
            </a:pPr>
            <a:r>
              <a:rPr lang="pt-BR" smtClean="0"/>
              <a:t>...e que, por isso mesmo, tem os Games como:</a:t>
            </a:r>
          </a:p>
          <a:p>
            <a:pPr>
              <a:spcBef>
                <a:spcPct val="0"/>
              </a:spcBef>
            </a:pPr>
            <a:r>
              <a:rPr lang="pt-BR" smtClean="0"/>
              <a:t>principal mídia</a:t>
            </a:r>
          </a:p>
          <a:p>
            <a:pPr>
              <a:spcBef>
                <a:spcPct val="0"/>
              </a:spcBef>
            </a:pPr>
            <a:r>
              <a:rPr lang="pt-BR" smtClean="0"/>
              <a:t>fonte de entretenimento</a:t>
            </a:r>
          </a:p>
          <a:p>
            <a:pPr>
              <a:spcBef>
                <a:spcPct val="0"/>
              </a:spcBef>
            </a:pPr>
            <a:endParaRPr lang="pt-BR" smtClean="0"/>
          </a:p>
        </p:txBody>
      </p:sp>
      <p:sp>
        <p:nvSpPr>
          <p:cNvPr id="142340"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B5157A9F-F7B5-4280-853F-E00B239D90F9}" type="slidenum">
              <a:rPr lang="pt-BR" sz="1200">
                <a:solidFill>
                  <a:prstClr val="black"/>
                </a:solidFill>
              </a:rPr>
              <a:pPr algn="r" fontAlgn="base">
                <a:spcBef>
                  <a:spcPct val="0"/>
                </a:spcBef>
                <a:spcAft>
                  <a:spcPct val="0"/>
                </a:spcAft>
              </a:pPr>
              <a:t>14</a:t>
            </a:fld>
            <a:endParaRPr lang="pt-BR" sz="120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438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E, assim, fazemos a curadoria dos games e dos gamers, por:</a:t>
            </a:r>
          </a:p>
          <a:p>
            <a:pPr>
              <a:spcBef>
                <a:spcPct val="0"/>
              </a:spcBef>
            </a:pPr>
            <a:r>
              <a:rPr lang="pt-BR" smtClean="0"/>
              <a:t>oferecer inúmeras opções</a:t>
            </a:r>
          </a:p>
          <a:p>
            <a:pPr>
              <a:spcBef>
                <a:spcPct val="0"/>
              </a:spcBef>
            </a:pPr>
            <a:r>
              <a:rPr lang="pt-BR" smtClean="0"/>
              <a:t>facilitar a diversão</a:t>
            </a:r>
          </a:p>
          <a:p>
            <a:pPr>
              <a:spcBef>
                <a:spcPct val="0"/>
              </a:spcBef>
            </a:pPr>
            <a:r>
              <a:rPr lang="pt-BR" smtClean="0"/>
              <a:t>buscando sempre o entretenimento</a:t>
            </a:r>
          </a:p>
          <a:p>
            <a:pPr>
              <a:spcBef>
                <a:spcPct val="0"/>
              </a:spcBef>
            </a:pPr>
            <a:endParaRPr lang="pt-BR" smtClean="0"/>
          </a:p>
        </p:txBody>
      </p:sp>
      <p:sp>
        <p:nvSpPr>
          <p:cNvPr id="144388"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0037EF1F-98F5-4A8E-929A-343010C8E325}" type="slidenum">
              <a:rPr lang="pt-BR" sz="1200">
                <a:solidFill>
                  <a:prstClr val="black"/>
                </a:solidFill>
              </a:rPr>
              <a:pPr algn="r" fontAlgn="base">
                <a:spcBef>
                  <a:spcPct val="0"/>
                </a:spcBef>
                <a:spcAft>
                  <a:spcPct val="0"/>
                </a:spcAft>
              </a:pPr>
              <a:t>15</a:t>
            </a:fld>
            <a:endParaRPr lang="pt-BR" sz="120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31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Hoje, nosso público é de:</a:t>
            </a:r>
          </a:p>
          <a:p>
            <a:pPr eaLnBrk="1" hangingPunct="1">
              <a:spcBef>
                <a:spcPct val="0"/>
              </a:spcBef>
            </a:pPr>
            <a:r>
              <a:rPr lang="pt-BR" smtClean="0"/>
              <a:t>Idade</a:t>
            </a:r>
          </a:p>
          <a:p>
            <a:pPr eaLnBrk="1" hangingPunct="1">
              <a:spcBef>
                <a:spcPct val="0"/>
              </a:spcBef>
            </a:pPr>
            <a:r>
              <a:rPr lang="pt-BR" smtClean="0"/>
              <a:t>Sexo</a:t>
            </a:r>
          </a:p>
          <a:p>
            <a:pPr eaLnBrk="1" hangingPunct="1">
              <a:spcBef>
                <a:spcPct val="0"/>
              </a:spcBef>
            </a:pPr>
            <a:r>
              <a:rPr lang="pt-BR" smtClean="0"/>
              <a:t>Escolaridade</a:t>
            </a:r>
          </a:p>
        </p:txBody>
      </p:sp>
      <p:sp>
        <p:nvSpPr>
          <p:cNvPr id="13316"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B6F5E76-4E35-4D2F-BB5C-EA6788694B53}" type="slidenum">
              <a:rPr lang="pt-BR" sz="1200">
                <a:solidFill>
                  <a:srgbClr val="000000"/>
                </a:solidFill>
              </a:rPr>
              <a:pPr algn="r"/>
              <a:t>16</a:t>
            </a:fld>
            <a:endParaRPr lang="pt-BR" sz="12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Assim, o </a:t>
            </a:r>
            <a:r>
              <a:rPr lang="pt-BR" sz="1200" b="1" kern="1200" dirty="0" smtClean="0">
                <a:solidFill>
                  <a:schemeClr val="tx1"/>
                </a:solidFill>
                <a:latin typeface="+mn-lt"/>
                <a:ea typeface="+mn-ea"/>
                <a:cs typeface="+mn-cs"/>
              </a:rPr>
              <a:t>Click Jogos</a:t>
            </a:r>
            <a:r>
              <a:rPr lang="pt-BR" sz="1200" kern="1200" dirty="0" smtClean="0">
                <a:solidFill>
                  <a:schemeClr val="tx1"/>
                </a:solidFill>
                <a:latin typeface="+mn-lt"/>
                <a:ea typeface="+mn-ea"/>
                <a:cs typeface="+mn-cs"/>
              </a:rPr>
              <a:t> vem crescendo constantemente desde seu início:</a:t>
            </a: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17</a:t>
            </a:fld>
            <a:endParaRPr lang="pt-BR">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Com tudo isso, quando dizemos que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é o site referência em jogos online no Brasil, é porque temos números e fatos que comprovam isso.</a:t>
            </a:r>
          </a:p>
          <a:p>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É porque, quando digitamos a letra “C” no Google, a primeira indicação no site é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18</a:t>
            </a:fld>
            <a:endParaRPr lang="pt-BR">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É porque, o Google manda para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mais de 1 milhão de pessoas por dia.</a:t>
            </a:r>
          </a:p>
          <a:p>
            <a:pPr lvl="0"/>
            <a:r>
              <a:rPr lang="pt-BR" sz="1200" kern="1200" dirty="0" smtClean="0">
                <a:solidFill>
                  <a:schemeClr val="tx1"/>
                </a:solidFill>
                <a:latin typeface="+mn-lt"/>
                <a:ea typeface="+mn-ea"/>
                <a:cs typeface="+mn-cs"/>
              </a:rPr>
              <a:t>(mais tiros que todos os filmes do Stallone juntos)</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19</a:t>
            </a:fld>
            <a:endParaRPr lang="pt-BR">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734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É porque, hoje, o </a:t>
            </a:r>
            <a:r>
              <a:rPr lang="pt-BR" b="1" smtClean="0"/>
              <a:t>Click Jogos</a:t>
            </a:r>
            <a:r>
              <a:rPr lang="pt-BR" smtClean="0"/>
              <a:t> tem 20 milhões de usuários todo o mês.</a:t>
            </a:r>
          </a:p>
          <a:p>
            <a:pPr eaLnBrk="1" hangingPunct="1">
              <a:spcBef>
                <a:spcPct val="0"/>
              </a:spcBef>
            </a:pPr>
            <a:r>
              <a:rPr lang="pt-BR" smtClean="0"/>
              <a:t>(mais que a população de Gothan, Metrópolis e Springfield)</a:t>
            </a:r>
          </a:p>
        </p:txBody>
      </p:sp>
      <p:sp>
        <p:nvSpPr>
          <p:cNvPr id="204803" name="Espaço Reservado para Número de Slide 3"/>
          <p:cNvSpPr txBox="1">
            <a:spLocks noGrp="1"/>
          </p:cNvSpPr>
          <p:nvPr/>
        </p:nvSpPr>
        <p:spPr bwMode="auto">
          <a:xfrm>
            <a:off x="3884613" y="8685213"/>
            <a:ext cx="2971800" cy="457200"/>
          </a:xfrm>
          <a:prstGeom prst="rect">
            <a:avLst/>
          </a:prstGeom>
          <a:noFill/>
          <a:ln>
            <a:miter lim="800000"/>
            <a:headEnd/>
            <a:tailEnd/>
          </a:ln>
        </p:spPr>
        <p:txBody>
          <a:bodyPr anchor="b"/>
          <a:lstStyle/>
          <a:p>
            <a:pPr algn="r" fontAlgn="base">
              <a:spcBef>
                <a:spcPct val="0"/>
              </a:spcBef>
              <a:spcAft>
                <a:spcPct val="0"/>
              </a:spcAft>
              <a:defRPr/>
            </a:pPr>
            <a:fld id="{6DFCD623-55F9-4105-825B-B7D402535422}" type="slidenum">
              <a:rPr lang="pt-BR" sz="1200">
                <a:solidFill>
                  <a:srgbClr val="000000"/>
                </a:solidFill>
              </a:rPr>
              <a:pPr algn="r" fontAlgn="base">
                <a:spcBef>
                  <a:spcPct val="0"/>
                </a:spcBef>
                <a:spcAft>
                  <a:spcPct val="0"/>
                </a:spcAft>
                <a:defRPr/>
              </a:pPr>
              <a:t>20</a:t>
            </a:fld>
            <a:endParaRPr lang="pt-BR"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b="1" kern="1200" dirty="0" smtClean="0">
                <a:solidFill>
                  <a:schemeClr val="tx1"/>
                </a:solidFill>
                <a:latin typeface="+mn-lt"/>
                <a:ea typeface="+mn-ea"/>
                <a:cs typeface="+mn-cs"/>
              </a:rPr>
              <a:t>Quarto 01: </a:t>
            </a:r>
            <a:r>
              <a:rPr lang="pt-BR" sz="1200" kern="1200" dirty="0" smtClean="0">
                <a:solidFill>
                  <a:schemeClr val="tx1"/>
                </a:solidFill>
                <a:latin typeface="+mn-lt"/>
                <a:ea typeface="+mn-ea"/>
                <a:cs typeface="+mn-cs"/>
              </a:rPr>
              <a:t>jovem jogando no computador</a:t>
            </a:r>
            <a:endParaRPr lang="pt-BR" sz="1400" kern="1200" dirty="0" smtClean="0">
              <a:solidFill>
                <a:schemeClr val="tx1"/>
              </a:solidFill>
              <a:latin typeface="+mn-lt"/>
              <a:ea typeface="+mn-ea"/>
              <a:cs typeface="+mn-cs"/>
            </a:endParaRPr>
          </a:p>
          <a:p>
            <a:pPr lvl="0"/>
            <a:r>
              <a:rPr lang="pt-BR" sz="1200" kern="1200" dirty="0" smtClean="0">
                <a:solidFill>
                  <a:schemeClr val="tx1"/>
                </a:solidFill>
                <a:latin typeface="+mn-lt"/>
                <a:ea typeface="+mn-ea"/>
                <a:cs typeface="+mn-cs"/>
              </a:rPr>
              <a:t> Para os jovens de hoje, não há distinção entre </a:t>
            </a:r>
            <a:r>
              <a:rPr lang="pt-BR" sz="1200" kern="1200" dirty="0" err="1" smtClean="0">
                <a:solidFill>
                  <a:schemeClr val="tx1"/>
                </a:solidFill>
                <a:latin typeface="+mn-lt"/>
                <a:ea typeface="+mn-ea"/>
                <a:cs typeface="+mn-cs"/>
              </a:rPr>
              <a:t>on</a:t>
            </a:r>
            <a:r>
              <a:rPr lang="pt-BR" sz="1200" kern="1200" dirty="0" smtClean="0">
                <a:solidFill>
                  <a:schemeClr val="tx1"/>
                </a:solidFill>
                <a:latin typeface="+mn-lt"/>
                <a:ea typeface="+mn-ea"/>
                <a:cs typeface="+mn-cs"/>
              </a:rPr>
              <a:t> e off </a:t>
            </a:r>
            <a:r>
              <a:rPr lang="pt-BR" sz="1200" kern="1200" dirty="0" err="1" smtClean="0">
                <a:solidFill>
                  <a:schemeClr val="tx1"/>
                </a:solidFill>
                <a:latin typeface="+mn-lt"/>
                <a:ea typeface="+mn-ea"/>
                <a:cs typeface="+mn-cs"/>
              </a:rPr>
              <a:t>line</a:t>
            </a:r>
            <a:endParaRPr lang="pt-BR" sz="1400" kern="1200" dirty="0" smtClean="0">
              <a:solidFill>
                <a:schemeClr val="tx1"/>
              </a:solidFill>
              <a:latin typeface="+mn-lt"/>
              <a:ea typeface="+mn-ea"/>
              <a:cs typeface="+mn-cs"/>
            </a:endParaRPr>
          </a:p>
          <a:p>
            <a:pPr lvl="0"/>
            <a:r>
              <a:rPr lang="pt-BR" sz="1200" kern="1200" dirty="0" smtClean="0">
                <a:solidFill>
                  <a:schemeClr val="tx1"/>
                </a:solidFill>
                <a:latin typeface="+mn-lt"/>
                <a:ea typeface="+mn-ea"/>
                <a:cs typeface="+mn-cs"/>
              </a:rPr>
              <a:t> Eles são imediatistas e hedonistas, buscam sempre a diversão</a:t>
            </a:r>
            <a:endParaRPr lang="pt-BR" sz="1400" kern="1200" dirty="0" smtClean="0">
              <a:solidFill>
                <a:schemeClr val="tx1"/>
              </a:solidFill>
              <a:latin typeface="+mn-lt"/>
              <a:ea typeface="+mn-ea"/>
              <a:cs typeface="+mn-cs"/>
            </a:endParaRPr>
          </a:p>
          <a:p>
            <a:pPr lvl="0"/>
            <a:r>
              <a:rPr lang="pt-BR" sz="1200" kern="1200" dirty="0" smtClean="0">
                <a:solidFill>
                  <a:schemeClr val="tx1"/>
                </a:solidFill>
                <a:latin typeface="+mn-lt"/>
                <a:ea typeface="+mn-ea"/>
                <a:cs typeface="+mn-cs"/>
              </a:rPr>
              <a:t> Para eles, conteúdo é sem fronteiras (independe do meio)</a:t>
            </a:r>
            <a:endParaRPr lang="pt-BR" sz="1400" kern="1200" dirty="0" smtClean="0">
              <a:solidFill>
                <a:schemeClr val="tx1"/>
              </a:solidFill>
              <a:latin typeface="+mn-lt"/>
              <a:ea typeface="+mn-ea"/>
              <a:cs typeface="+mn-cs"/>
            </a:endParaRPr>
          </a:p>
          <a:p>
            <a:pPr lvl="1"/>
            <a:r>
              <a:rPr lang="pt-BR" sz="1200" kern="1200" dirty="0" smtClean="0">
                <a:solidFill>
                  <a:schemeClr val="tx1"/>
                </a:solidFill>
                <a:latin typeface="+mn-lt"/>
                <a:ea typeface="+mn-ea"/>
                <a:cs typeface="+mn-cs"/>
              </a:rPr>
              <a:t>jogam no computador, online, no console ou pelo celular </a:t>
            </a:r>
            <a:endParaRPr lang="pt-BR" sz="14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3</a:t>
            </a:fld>
            <a:endParaRPr lang="pt-BR">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É porque,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recebe hoje 90 milhões de visitas por mês</a:t>
            </a:r>
          </a:p>
          <a:p>
            <a:pPr lvl="0"/>
            <a:r>
              <a:rPr lang="pt-BR" sz="1200" kern="1200" dirty="0" smtClean="0">
                <a:solidFill>
                  <a:schemeClr val="tx1"/>
                </a:solidFill>
                <a:latin typeface="+mn-lt"/>
                <a:ea typeface="+mn-ea"/>
                <a:cs typeface="+mn-cs"/>
              </a:rPr>
              <a:t>(3 vezes mais visitas do que a Disney recebe em um ano)</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21</a:t>
            </a:fld>
            <a:endParaRPr lang="pt-BR">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É porque, no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são jogadas mais de 10 milhões de partidas por dia.</a:t>
            </a:r>
          </a:p>
          <a:p>
            <a:pPr lvl="0"/>
            <a:r>
              <a:rPr lang="pt-BR" sz="1200" kern="1200" dirty="0" smtClean="0">
                <a:solidFill>
                  <a:schemeClr val="tx1"/>
                </a:solidFill>
                <a:latin typeface="+mn-lt"/>
                <a:ea typeface="+mn-ea"/>
                <a:cs typeface="+mn-cs"/>
              </a:rPr>
              <a:t>(mais vídeos de gatos postados no </a:t>
            </a:r>
            <a:r>
              <a:rPr lang="pt-BR" sz="1200" kern="1200" dirty="0" err="1" smtClean="0">
                <a:solidFill>
                  <a:schemeClr val="tx1"/>
                </a:solidFill>
                <a:latin typeface="+mn-lt"/>
                <a:ea typeface="+mn-ea"/>
                <a:cs typeface="+mn-cs"/>
              </a:rPr>
              <a:t>YouTube</a:t>
            </a:r>
            <a:r>
              <a:rPr lang="pt-BR" sz="1200" kern="1200" dirty="0" smtClean="0">
                <a:solidFill>
                  <a:schemeClr val="tx1"/>
                </a:solidFill>
                <a:latin typeface="+mn-lt"/>
                <a:ea typeface="+mn-ea"/>
                <a:cs typeface="+mn-cs"/>
              </a:rPr>
              <a:t> até hoje)</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22</a:t>
            </a:fld>
            <a:endParaRPr lang="pt-BR">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43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É porque, no </a:t>
            </a:r>
            <a:r>
              <a:rPr lang="pt-BR" b="1" smtClean="0"/>
              <a:t>Click Jogos</a:t>
            </a:r>
            <a:r>
              <a:rPr lang="pt-BR" smtClean="0"/>
              <a:t>, os usuários passam mais de 1h jogando no site.</a:t>
            </a:r>
          </a:p>
          <a:p>
            <a:pPr eaLnBrk="1" hangingPunct="1">
              <a:spcBef>
                <a:spcPct val="0"/>
              </a:spcBef>
            </a:pPr>
            <a:r>
              <a:rPr lang="pt-BR" smtClean="0"/>
              <a:t>(mais longo que um show do Justin Bieber)</a:t>
            </a:r>
          </a:p>
        </p:txBody>
      </p:sp>
      <p:sp>
        <p:nvSpPr>
          <p:cNvPr id="14340"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9B026E1-BB58-43B4-A088-42E20FC3FB71}" type="slidenum">
              <a:rPr lang="pt-BR" sz="1200">
                <a:solidFill>
                  <a:srgbClr val="000000"/>
                </a:solidFill>
              </a:rPr>
              <a:pPr algn="r"/>
              <a:t>23</a:t>
            </a:fld>
            <a:endParaRPr lang="pt-BR"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É porque, no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são mais de 1 bilhão de ad </a:t>
            </a:r>
            <a:r>
              <a:rPr lang="pt-BR" sz="1200" kern="1200" dirty="0" err="1" smtClean="0">
                <a:solidFill>
                  <a:schemeClr val="tx1"/>
                </a:solidFill>
                <a:latin typeface="+mn-lt"/>
                <a:ea typeface="+mn-ea"/>
                <a:cs typeface="+mn-cs"/>
              </a:rPr>
              <a:t>views</a:t>
            </a:r>
            <a:r>
              <a:rPr lang="pt-BR" sz="1200" kern="1200" dirty="0" smtClean="0">
                <a:solidFill>
                  <a:schemeClr val="tx1"/>
                </a:solidFill>
                <a:latin typeface="+mn-lt"/>
                <a:ea typeface="+mn-ea"/>
                <a:cs typeface="+mn-cs"/>
              </a:rPr>
              <a:t> por mês.</a:t>
            </a:r>
          </a:p>
          <a:p>
            <a:pPr lvl="0"/>
            <a:r>
              <a:rPr lang="pt-BR" sz="1200" kern="1200" dirty="0" smtClean="0">
                <a:solidFill>
                  <a:schemeClr val="tx1"/>
                </a:solidFill>
                <a:latin typeface="+mn-lt"/>
                <a:ea typeface="+mn-ea"/>
                <a:cs typeface="+mn-cs"/>
              </a:rPr>
              <a:t>(mais flexões feitas em todos os comerciais de AB </a:t>
            </a:r>
            <a:r>
              <a:rPr lang="pt-BR" sz="1200" kern="1200" dirty="0" err="1" smtClean="0">
                <a:solidFill>
                  <a:schemeClr val="tx1"/>
                </a:solidFill>
                <a:latin typeface="+mn-lt"/>
                <a:ea typeface="+mn-ea"/>
                <a:cs typeface="+mn-cs"/>
              </a:rPr>
              <a:t>Flex</a:t>
            </a:r>
            <a:r>
              <a:rPr lang="pt-BR" sz="1200" kern="1200" dirty="0" smtClean="0">
                <a:solidFill>
                  <a:schemeClr val="tx1"/>
                </a:solidFill>
                <a:latin typeface="+mn-lt"/>
                <a:ea typeface="+mn-ea"/>
                <a:cs typeface="+mn-cs"/>
              </a:rPr>
              <a:t> Power </a:t>
            </a:r>
            <a:r>
              <a:rPr lang="pt-BR" sz="1200" kern="1200" dirty="0" err="1" smtClean="0">
                <a:solidFill>
                  <a:schemeClr val="tx1"/>
                </a:solidFill>
                <a:latin typeface="+mn-lt"/>
                <a:ea typeface="+mn-ea"/>
                <a:cs typeface="+mn-cs"/>
              </a:rPr>
              <a:t>Plus</a:t>
            </a:r>
            <a:r>
              <a:rPr lang="pt-BR" sz="1200" kern="1200" dirty="0" smtClean="0">
                <a:solidFill>
                  <a:schemeClr val="tx1"/>
                </a:solidFill>
                <a:latin typeface="+mn-lt"/>
                <a:ea typeface="+mn-ea"/>
                <a:cs typeface="+mn-cs"/>
              </a:rPr>
              <a:t> já exibidos em todos os tempos)</a:t>
            </a:r>
          </a:p>
          <a:p>
            <a:endParaRPr lang="pt-BR" dirty="0"/>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pPr/>
              <a:t>24</a:t>
            </a:fld>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Cruzando os números do Click Jogos com os 35 milhões de </a:t>
            </a:r>
            <a:r>
              <a:rPr lang="pt-BR" dirty="0" err="1" smtClean="0"/>
              <a:t>gamers</a:t>
            </a:r>
            <a:r>
              <a:rPr lang="pt-BR" dirty="0" smtClean="0"/>
              <a:t> do Brasil, podemos dizer que, hoje, os Games são uma mídia de massa; e que grande parte dessa massa está no Click Jogos, já que:</a:t>
            </a:r>
          </a:p>
          <a:p>
            <a:r>
              <a:rPr lang="pt-BR" dirty="0" smtClean="0"/>
              <a:t> São 20 milhões de visitantes únicos por mês</a:t>
            </a:r>
          </a:p>
          <a:p>
            <a:r>
              <a:rPr lang="pt-BR" dirty="0" smtClean="0"/>
              <a:t> Aproximadamente 90 milhões de visitas totais no mês </a:t>
            </a:r>
          </a:p>
          <a:p>
            <a:r>
              <a:rPr lang="pt-BR" dirty="0" smtClean="0"/>
              <a:t> Mais de 1 bilhão de ad </a:t>
            </a:r>
            <a:r>
              <a:rPr lang="pt-BR" dirty="0" err="1" smtClean="0"/>
              <a:t>views</a:t>
            </a:r>
            <a:r>
              <a:rPr lang="pt-BR" dirty="0" smtClean="0"/>
              <a:t> por mês</a:t>
            </a: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pPr/>
              <a:t>25</a:t>
            </a:fld>
            <a:endParaRPr lang="pt-BR"/>
          </a:p>
        </p:txBody>
      </p:sp>
    </p:spTree>
    <p:extLst>
      <p:ext uri="{BB962C8B-B14F-4D97-AF65-F5344CB8AC3E}">
        <p14:creationId xmlns:p14="http://schemas.microsoft.com/office/powerpoint/2010/main" val="2597788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b="1" kern="1200" dirty="0" smtClean="0">
                <a:solidFill>
                  <a:schemeClr val="tx1"/>
                </a:solidFill>
                <a:latin typeface="+mn-lt"/>
                <a:ea typeface="+mn-ea"/>
                <a:cs typeface="+mn-cs"/>
              </a:rPr>
              <a:t>Anunciantes:</a:t>
            </a:r>
            <a:endParaRPr lang="pt-BR"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(logos)</a:t>
            </a:r>
          </a:p>
          <a:p>
            <a:r>
              <a:rPr lang="en-US" sz="1200" kern="1200" dirty="0" smtClean="0">
                <a:solidFill>
                  <a:schemeClr val="tx1"/>
                </a:solidFill>
                <a:latin typeface="+mn-lt"/>
                <a:ea typeface="+mn-ea"/>
                <a:cs typeface="+mn-cs"/>
              </a:rPr>
              <a:t>Coca-Cola, Microsoft, Mattel, HP, Sprite, </a:t>
            </a:r>
            <a:r>
              <a:rPr lang="en-US" sz="1200" kern="1200" dirty="0" err="1" smtClean="0">
                <a:solidFill>
                  <a:schemeClr val="tx1"/>
                </a:solidFill>
                <a:latin typeface="+mn-lt"/>
                <a:ea typeface="+mn-ea"/>
                <a:cs typeface="+mn-cs"/>
              </a:rPr>
              <a:t>Netshoes</a:t>
            </a:r>
            <a:r>
              <a:rPr lang="en-US" sz="1200" kern="1200" dirty="0" smtClean="0">
                <a:solidFill>
                  <a:schemeClr val="tx1"/>
                </a:solidFill>
                <a:latin typeface="+mn-lt"/>
                <a:ea typeface="+mn-ea"/>
                <a:cs typeface="+mn-cs"/>
              </a:rPr>
              <a:t>, Tang, Warner Games, Warner Movies, Blizzard</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26</a:t>
            </a:fld>
            <a:endParaRPr lang="pt-BR">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1" kern="1200" dirty="0" err="1" smtClean="0">
                <a:solidFill>
                  <a:schemeClr val="tx1"/>
                </a:solidFill>
                <a:latin typeface="+mn-lt"/>
                <a:ea typeface="+mn-ea"/>
                <a:cs typeface="+mn-cs"/>
              </a:rPr>
              <a:t>Mobile</a:t>
            </a:r>
            <a:endParaRPr lang="pt-BR" sz="1200" kern="1200" dirty="0" smtClean="0">
              <a:solidFill>
                <a:schemeClr val="tx1"/>
              </a:solidFill>
              <a:latin typeface="+mn-lt"/>
              <a:ea typeface="+mn-ea"/>
              <a:cs typeface="+mn-cs"/>
            </a:endParaRPr>
          </a:p>
          <a:p>
            <a:pPr lvl="0"/>
            <a:r>
              <a:rPr lang="pt-BR" sz="1200" kern="1200" dirty="0" smtClean="0">
                <a:solidFill>
                  <a:schemeClr val="tx1"/>
                </a:solidFill>
                <a:latin typeface="+mn-lt"/>
                <a:ea typeface="+mn-ea"/>
                <a:cs typeface="+mn-cs"/>
              </a:rPr>
              <a:t>Site </a:t>
            </a:r>
            <a:r>
              <a:rPr lang="pt-BR" sz="1200" kern="1200" dirty="0" err="1" smtClean="0">
                <a:solidFill>
                  <a:schemeClr val="tx1"/>
                </a:solidFill>
                <a:latin typeface="+mn-lt"/>
                <a:ea typeface="+mn-ea"/>
                <a:cs typeface="+mn-cs"/>
              </a:rPr>
              <a:t>Mobile</a:t>
            </a:r>
            <a:r>
              <a:rPr lang="pt-BR" sz="1200" kern="1200" dirty="0" smtClean="0">
                <a:solidFill>
                  <a:schemeClr val="tx1"/>
                </a:solidFill>
                <a:latin typeface="+mn-lt"/>
                <a:ea typeface="+mn-ea"/>
                <a:cs typeface="+mn-cs"/>
              </a:rPr>
              <a:t> exclusivo para </a:t>
            </a:r>
            <a:r>
              <a:rPr lang="pt-BR" sz="1200" kern="1200" dirty="0" err="1" smtClean="0">
                <a:solidFill>
                  <a:schemeClr val="tx1"/>
                </a:solidFill>
                <a:latin typeface="+mn-lt"/>
                <a:ea typeface="+mn-ea"/>
                <a:cs typeface="+mn-cs"/>
              </a:rPr>
              <a:t>smartphones</a:t>
            </a:r>
            <a:r>
              <a:rPr lang="pt-BR" sz="1200" kern="1200" dirty="0" smtClean="0">
                <a:solidFill>
                  <a:schemeClr val="tx1"/>
                </a:solidFill>
                <a:latin typeface="+mn-lt"/>
                <a:ea typeface="+mn-ea"/>
                <a:cs typeface="+mn-cs"/>
              </a:rPr>
              <a:t> e </a:t>
            </a:r>
            <a:r>
              <a:rPr lang="pt-BR" sz="1200" kern="1200" dirty="0" err="1" smtClean="0">
                <a:solidFill>
                  <a:schemeClr val="tx1"/>
                </a:solidFill>
                <a:latin typeface="+mn-lt"/>
                <a:ea typeface="+mn-ea"/>
                <a:cs typeface="+mn-cs"/>
              </a:rPr>
              <a:t>tablets</a:t>
            </a:r>
            <a:r>
              <a:rPr lang="pt-BR" sz="1200" kern="1200" dirty="0" smtClean="0">
                <a:solidFill>
                  <a:schemeClr val="tx1"/>
                </a:solidFill>
                <a:latin typeface="+mn-lt"/>
                <a:ea typeface="+mn-ea"/>
                <a:cs typeface="+mn-cs"/>
              </a:rPr>
              <a:t> IOS e </a:t>
            </a:r>
            <a:r>
              <a:rPr lang="pt-BR" sz="1200" kern="1200" dirty="0" err="1" smtClean="0">
                <a:solidFill>
                  <a:schemeClr val="tx1"/>
                </a:solidFill>
                <a:latin typeface="+mn-lt"/>
                <a:ea typeface="+mn-ea"/>
                <a:cs typeface="+mn-cs"/>
              </a:rPr>
              <a:t>Android</a:t>
            </a:r>
            <a:endParaRPr lang="pt-BR" sz="1200" kern="1200" dirty="0" smtClean="0">
              <a:solidFill>
                <a:schemeClr val="tx1"/>
              </a:solidFill>
              <a:latin typeface="+mn-lt"/>
              <a:ea typeface="+mn-ea"/>
              <a:cs typeface="+mn-cs"/>
            </a:endParaRPr>
          </a:p>
          <a:p>
            <a:pPr lvl="0"/>
            <a:r>
              <a:rPr lang="pt-BR" sz="1200" kern="1200" dirty="0" smtClean="0">
                <a:solidFill>
                  <a:schemeClr val="tx1"/>
                </a:solidFill>
                <a:latin typeface="+mn-lt"/>
                <a:ea typeface="+mn-ea"/>
                <a:cs typeface="+mn-cs"/>
              </a:rPr>
              <a:t>Jogos em HTML 5</a:t>
            </a:r>
          </a:p>
          <a:p>
            <a:pPr lvl="0"/>
            <a:r>
              <a:rPr lang="pt-BR" sz="1200" kern="1200" dirty="0" smtClean="0">
                <a:solidFill>
                  <a:schemeClr val="tx1"/>
                </a:solidFill>
                <a:latin typeface="+mn-lt"/>
                <a:ea typeface="+mn-ea"/>
                <a:cs typeface="+mn-cs"/>
              </a:rPr>
              <a:t>Lançado em Setembro/2011 (em </a:t>
            </a:r>
            <a:r>
              <a:rPr lang="pt-BR" sz="1200" kern="1200" dirty="0" err="1" smtClean="0">
                <a:solidFill>
                  <a:schemeClr val="tx1"/>
                </a:solidFill>
                <a:latin typeface="+mn-lt"/>
                <a:ea typeface="+mn-ea"/>
                <a:cs typeface="+mn-cs"/>
              </a:rPr>
              <a:t>soft</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launch</a:t>
            </a:r>
            <a:r>
              <a:rPr lang="pt-BR" sz="1200" kern="1200" dirty="0" smtClean="0">
                <a:solidFill>
                  <a:schemeClr val="tx1"/>
                </a:solidFill>
                <a:latin typeface="+mn-lt"/>
                <a:ea typeface="+mn-ea"/>
                <a:cs typeface="+mn-cs"/>
              </a:rPr>
              <a:t>)</a:t>
            </a:r>
          </a:p>
          <a:p>
            <a:pPr lvl="0"/>
            <a:r>
              <a:rPr lang="pt-BR" sz="1200" kern="1200" dirty="0" smtClean="0">
                <a:solidFill>
                  <a:schemeClr val="tx1"/>
                </a:solidFill>
                <a:latin typeface="+mn-lt"/>
                <a:ea typeface="+mn-ea"/>
                <a:cs typeface="+mn-cs"/>
              </a:rPr>
              <a:t>Já atingiu uma audiência de 500 mil </a:t>
            </a:r>
            <a:r>
              <a:rPr lang="pt-BR" sz="1200" kern="1200" dirty="0" err="1" smtClean="0">
                <a:solidFill>
                  <a:schemeClr val="tx1"/>
                </a:solidFill>
                <a:latin typeface="+mn-lt"/>
                <a:ea typeface="+mn-ea"/>
                <a:cs typeface="+mn-cs"/>
              </a:rPr>
              <a:t>unique</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users</a:t>
            </a:r>
            <a:r>
              <a:rPr lang="pt-BR" sz="1200" kern="1200" dirty="0" smtClean="0">
                <a:solidFill>
                  <a:schemeClr val="tx1"/>
                </a:solidFill>
                <a:latin typeface="+mn-lt"/>
                <a:ea typeface="+mn-ea"/>
                <a:cs typeface="+mn-cs"/>
              </a:rPr>
              <a:t>/mês </a:t>
            </a:r>
          </a:p>
          <a:p>
            <a:r>
              <a:rPr lang="pt-BR" sz="1200" kern="1200" dirty="0" smtClean="0">
                <a:solidFill>
                  <a:schemeClr val="tx1"/>
                </a:solidFill>
                <a:latin typeface="+mn-lt"/>
                <a:ea typeface="+mn-ea"/>
                <a:cs typeface="+mn-cs"/>
              </a:rPr>
              <a:t> </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27</a:t>
            </a:fld>
            <a:endParaRPr lang="pt-BR">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005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Além disso, o </a:t>
            </a:r>
            <a:r>
              <a:rPr lang="pt-BR" b="1" smtClean="0"/>
              <a:t>Click Jogos</a:t>
            </a:r>
            <a:r>
              <a:rPr lang="pt-BR" smtClean="0"/>
              <a:t> também desenvolve seus próprios games, com a vantagem de saber muito bem o que o seu público gosta e quer.</a:t>
            </a:r>
            <a:endParaRPr lang="pt-BR" sz="1400" smtClean="0"/>
          </a:p>
          <a:p>
            <a:pPr>
              <a:spcBef>
                <a:spcPct val="0"/>
              </a:spcBef>
            </a:pPr>
            <a:r>
              <a:rPr lang="pt-BR" smtClean="0"/>
              <a:t>Case Click Sinuca</a:t>
            </a:r>
          </a:p>
          <a:p>
            <a:pPr lvl="1">
              <a:spcBef>
                <a:spcPct val="0"/>
              </a:spcBef>
            </a:pPr>
            <a:r>
              <a:rPr lang="pt-BR" smtClean="0"/>
              <a:t>Até 3 mil usuários simultâneos online</a:t>
            </a:r>
          </a:p>
          <a:p>
            <a:pPr lvl="1">
              <a:spcBef>
                <a:spcPct val="0"/>
              </a:spcBef>
            </a:pPr>
            <a:r>
              <a:rPr lang="pt-BR" smtClean="0"/>
              <a:t>300 mil partidas multiplayer por dia</a:t>
            </a:r>
          </a:p>
          <a:p>
            <a:pPr lvl="1">
              <a:spcBef>
                <a:spcPct val="0"/>
              </a:spcBef>
            </a:pPr>
            <a:r>
              <a:rPr lang="pt-BR" smtClean="0"/>
              <a:t>500 mil mensagens por dia no chat</a:t>
            </a:r>
          </a:p>
          <a:p>
            <a:pPr lvl="1">
              <a:spcBef>
                <a:spcPct val="0"/>
              </a:spcBef>
            </a:pPr>
            <a:r>
              <a:rPr lang="pt-BR" smtClean="0"/>
              <a:t>3,6 milhões de bolas na caçapa/ dia</a:t>
            </a:r>
          </a:p>
          <a:p>
            <a:pPr>
              <a:spcBef>
                <a:spcPct val="0"/>
              </a:spcBef>
            </a:pPr>
            <a:r>
              <a:rPr lang="pt-BR" smtClean="0"/>
              <a:t> </a:t>
            </a:r>
          </a:p>
        </p:txBody>
      </p:sp>
      <p:sp>
        <p:nvSpPr>
          <p:cNvPr id="130052"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C2C509CE-B2AD-4B8D-A491-C303FECDB6E8}" type="slidenum">
              <a:rPr lang="pt-BR" sz="1200">
                <a:solidFill>
                  <a:prstClr val="black"/>
                </a:solidFill>
              </a:rPr>
              <a:pPr algn="r" fontAlgn="base">
                <a:spcBef>
                  <a:spcPct val="0"/>
                </a:spcBef>
                <a:spcAft>
                  <a:spcPct val="0"/>
                </a:spcAft>
              </a:pPr>
              <a:t>28</a:t>
            </a:fld>
            <a:endParaRPr lang="pt-BR" sz="12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8243"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E ainda contamos com a parceria dos grandes estúdios desenvolvedores de games de todo o mundo:</a:t>
            </a:r>
          </a:p>
          <a:p>
            <a:pPr>
              <a:spcBef>
                <a:spcPct val="0"/>
              </a:spcBef>
            </a:pPr>
            <a:r>
              <a:rPr lang="pt-BR" smtClean="0"/>
              <a:t>Goodgame Studios</a:t>
            </a:r>
          </a:p>
          <a:p>
            <a:pPr>
              <a:spcBef>
                <a:spcPct val="0"/>
              </a:spcBef>
            </a:pPr>
            <a:r>
              <a:rPr lang="pt-BR" smtClean="0"/>
              <a:t>Bigpoint</a:t>
            </a:r>
          </a:p>
          <a:p>
            <a:pPr>
              <a:spcBef>
                <a:spcPct val="0"/>
              </a:spcBef>
            </a:pPr>
            <a:r>
              <a:rPr lang="pt-BR" smtClean="0"/>
              <a:t>Habbo</a:t>
            </a:r>
          </a:p>
          <a:p>
            <a:pPr>
              <a:spcBef>
                <a:spcPct val="0"/>
              </a:spcBef>
            </a:pPr>
            <a:r>
              <a:rPr lang="pt-BR" smtClean="0"/>
              <a:t>Stardoll</a:t>
            </a:r>
          </a:p>
          <a:p>
            <a:pPr>
              <a:spcBef>
                <a:spcPct val="0"/>
              </a:spcBef>
            </a:pPr>
            <a:r>
              <a:rPr lang="pt-BR" smtClean="0"/>
              <a:t>GameHouse </a:t>
            </a:r>
          </a:p>
          <a:p>
            <a:pPr>
              <a:spcBef>
                <a:spcPct val="0"/>
              </a:spcBef>
            </a:pPr>
            <a:r>
              <a:rPr lang="pt-BR" smtClean="0"/>
              <a:t> </a:t>
            </a:r>
          </a:p>
          <a:p>
            <a:pPr>
              <a:spcBef>
                <a:spcPct val="0"/>
              </a:spcBef>
            </a:pPr>
            <a:r>
              <a:rPr lang="pt-BR" smtClean="0"/>
              <a:t> </a:t>
            </a:r>
          </a:p>
        </p:txBody>
      </p:sp>
      <p:sp>
        <p:nvSpPr>
          <p:cNvPr id="138244"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278CC6CF-C259-47C6-9058-12029E6F9FE1}" type="slidenum">
              <a:rPr lang="pt-BR" sz="1200">
                <a:solidFill>
                  <a:prstClr val="black"/>
                </a:solidFill>
              </a:rPr>
              <a:pPr algn="r" fontAlgn="base">
                <a:spcBef>
                  <a:spcPct val="0"/>
                </a:spcBef>
                <a:spcAft>
                  <a:spcPct val="0"/>
                </a:spcAft>
              </a:pPr>
              <a:t>29</a:t>
            </a:fld>
            <a:endParaRPr lang="pt-BR" sz="120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3123"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Assim, hoje, por causa de...</a:t>
            </a:r>
          </a:p>
          <a:p>
            <a:pPr>
              <a:spcBef>
                <a:spcPct val="0"/>
              </a:spcBef>
            </a:pPr>
            <a:r>
              <a:rPr lang="pt-BR" smtClean="0"/>
              <a:t>nossa história</a:t>
            </a:r>
          </a:p>
          <a:p>
            <a:pPr>
              <a:spcBef>
                <a:spcPct val="0"/>
              </a:spcBef>
            </a:pPr>
            <a:r>
              <a:rPr lang="pt-BR" smtClean="0"/>
              <a:t>nossos números</a:t>
            </a:r>
          </a:p>
          <a:p>
            <a:pPr>
              <a:spcBef>
                <a:spcPct val="0"/>
              </a:spcBef>
            </a:pPr>
            <a:r>
              <a:rPr lang="pt-BR" smtClean="0"/>
              <a:t> </a:t>
            </a:r>
          </a:p>
        </p:txBody>
      </p:sp>
      <p:sp>
        <p:nvSpPr>
          <p:cNvPr id="133124"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8A1497A-6F6C-42B7-8496-D8EC1AD2256C}" type="slidenum">
              <a:rPr lang="pt-BR" sz="1200">
                <a:solidFill>
                  <a:srgbClr val="000000"/>
                </a:solidFill>
              </a:rPr>
              <a:pPr algn="r"/>
              <a:t>30</a:t>
            </a:fld>
            <a:endParaRPr lang="pt-BR"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Espaço Reservado para Imagem de Slide 1"/>
          <p:cNvSpPr>
            <a:spLocks noGrp="1" noRot="1" noChangeAspect="1"/>
          </p:cNvSpPr>
          <p:nvPr>
            <p:ph type="sldImg"/>
          </p:nvPr>
        </p:nvSpPr>
        <p:spPr bwMode="auto">
          <a:noFill/>
          <a:ln>
            <a:solidFill>
              <a:srgbClr val="000000"/>
            </a:solidFill>
            <a:miter lim="800000"/>
            <a:headEnd/>
            <a:tailEnd/>
          </a:ln>
        </p:spPr>
      </p:sp>
      <p:sp>
        <p:nvSpPr>
          <p:cNvPr id="176130"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z="1400" b="1" smtClean="0"/>
              <a:t>Quarto 02: </a:t>
            </a:r>
            <a:r>
              <a:rPr lang="pt-BR" smtClean="0"/>
              <a:t>uma jovem escutando música, assistindo televisão e jogando num dispositivo móvel</a:t>
            </a:r>
            <a:endParaRPr lang="pt-BR" sz="1600" smtClean="0"/>
          </a:p>
          <a:p>
            <a:pPr>
              <a:spcBef>
                <a:spcPct val="0"/>
              </a:spcBef>
            </a:pPr>
            <a:r>
              <a:rPr lang="pt-BR" smtClean="0"/>
              <a:t> A internet é onipresente na vida dos jovens dessa geração</a:t>
            </a:r>
            <a:endParaRPr lang="pt-BR" sz="1400" smtClean="0"/>
          </a:p>
          <a:p>
            <a:pPr lvl="1">
              <a:spcBef>
                <a:spcPct val="0"/>
              </a:spcBef>
            </a:pPr>
            <a:r>
              <a:rPr lang="pt-BR" smtClean="0"/>
              <a:t>liga tudo a todos e rompe fronteiras</a:t>
            </a:r>
            <a:endParaRPr lang="pt-BR" sz="1400" smtClean="0"/>
          </a:p>
          <a:p>
            <a:pPr>
              <a:spcBef>
                <a:spcPct val="0"/>
              </a:spcBef>
            </a:pPr>
            <a:r>
              <a:rPr lang="pt-BR" smtClean="0"/>
              <a:t> Apaixonada por telas, convivem com imagem e som desde sempre</a:t>
            </a:r>
            <a:endParaRPr lang="pt-BR" sz="1400" smtClean="0"/>
          </a:p>
          <a:p>
            <a:pPr>
              <a:spcBef>
                <a:spcPct val="0"/>
              </a:spcBef>
            </a:pPr>
            <a:r>
              <a:rPr lang="pt-BR" smtClean="0"/>
              <a:t> Desenvolveu a capacidade de ser multitarefa</a:t>
            </a:r>
            <a:endParaRPr lang="pt-BR" sz="1400" smtClean="0"/>
          </a:p>
        </p:txBody>
      </p:sp>
      <p:sp>
        <p:nvSpPr>
          <p:cNvPr id="176131" name="Espaço Reservado para Número de Slid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0A3E66D-C073-4FBA-A579-C5DB6274ADCC}" type="slidenum">
              <a:rPr lang="pt-BR">
                <a:solidFill>
                  <a:srgbClr val="000000"/>
                </a:solidFill>
              </a:rPr>
              <a:pPr/>
              <a:t>4</a:t>
            </a:fld>
            <a:endParaRPr lang="pt-B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3619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E é por isso que hoje somos o site referência de jogos online no Brasil.</a:t>
            </a:r>
          </a:p>
          <a:p>
            <a:pPr>
              <a:spcBef>
                <a:spcPct val="0"/>
              </a:spcBef>
            </a:pPr>
            <a:r>
              <a:rPr lang="pt-BR" smtClean="0"/>
              <a:t> </a:t>
            </a:r>
          </a:p>
          <a:p>
            <a:pPr>
              <a:spcBef>
                <a:spcPct val="0"/>
              </a:spcBef>
            </a:pPr>
            <a:r>
              <a:rPr lang="pt-BR" smtClean="0"/>
              <a:t>Assim, dizemos que... </a:t>
            </a:r>
          </a:p>
          <a:p>
            <a:pPr>
              <a:spcBef>
                <a:spcPct val="0"/>
              </a:spcBef>
            </a:pPr>
            <a:r>
              <a:rPr lang="pt-BR" b="1" smtClean="0"/>
              <a:t> </a:t>
            </a:r>
            <a:endParaRPr lang="pt-BR" smtClean="0"/>
          </a:p>
          <a:p>
            <a:pPr>
              <a:spcBef>
                <a:spcPct val="0"/>
              </a:spcBef>
            </a:pPr>
            <a:r>
              <a:rPr lang="pt-BR" b="1" smtClean="0"/>
              <a:t>Falou em jogos no Brasil, pensou Click Jogos</a:t>
            </a:r>
            <a:endParaRPr lang="pt-BR" smtClean="0"/>
          </a:p>
        </p:txBody>
      </p:sp>
      <p:sp>
        <p:nvSpPr>
          <p:cNvPr id="136196"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3FAD6919-49B2-4B10-8E43-4F354241682A}" type="slidenum">
              <a:rPr lang="pt-BR" sz="1200">
                <a:solidFill>
                  <a:prstClr val="black"/>
                </a:solidFill>
              </a:rPr>
              <a:pPr algn="r" fontAlgn="base">
                <a:spcBef>
                  <a:spcPct val="0"/>
                </a:spcBef>
                <a:spcAft>
                  <a:spcPct val="0"/>
                </a:spcAft>
              </a:pPr>
              <a:t>31</a:t>
            </a:fld>
            <a:endParaRPr lang="pt-BR" sz="120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Por isso também,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é uma ótima opção de mídia para a publicidade. Assim, oferecemos ao mercado as seguintes </a:t>
            </a:r>
            <a:r>
              <a:rPr lang="pt-BR" sz="1200" b="1" kern="1200" dirty="0" smtClean="0">
                <a:solidFill>
                  <a:schemeClr val="tx1"/>
                </a:solidFill>
                <a:latin typeface="+mn-lt"/>
                <a:ea typeface="+mn-ea"/>
                <a:cs typeface="+mn-cs"/>
              </a:rPr>
              <a:t>soluções</a:t>
            </a:r>
            <a:r>
              <a:rPr lang="pt-BR" sz="1200" kern="1200" dirty="0" smtClean="0">
                <a:solidFill>
                  <a:schemeClr val="tx1"/>
                </a:solidFill>
                <a:latin typeface="+mn-lt"/>
                <a:ea typeface="+mn-ea"/>
                <a:cs typeface="+mn-cs"/>
              </a:rPr>
              <a:t>:</a:t>
            </a:r>
          </a:p>
          <a:p>
            <a:pPr lvl="0"/>
            <a:r>
              <a:rPr lang="pt-BR" sz="1200" kern="1200" dirty="0" smtClean="0">
                <a:solidFill>
                  <a:schemeClr val="tx1"/>
                </a:solidFill>
                <a:latin typeface="+mn-lt"/>
                <a:ea typeface="+mn-ea"/>
                <a:cs typeface="+mn-cs"/>
              </a:rPr>
              <a:t>Banners (3 tipos)</a:t>
            </a:r>
          </a:p>
          <a:p>
            <a:pPr lvl="0"/>
            <a:r>
              <a:rPr lang="pt-BR" sz="1200" kern="1200" dirty="0" err="1" smtClean="0">
                <a:solidFill>
                  <a:schemeClr val="tx1"/>
                </a:solidFill>
                <a:latin typeface="+mn-lt"/>
                <a:ea typeface="+mn-ea"/>
                <a:cs typeface="+mn-cs"/>
              </a:rPr>
              <a:t>Takeovers</a:t>
            </a:r>
            <a:r>
              <a:rPr lang="pt-BR" sz="1200" kern="1200" dirty="0" smtClean="0">
                <a:solidFill>
                  <a:schemeClr val="tx1"/>
                </a:solidFill>
                <a:latin typeface="+mn-lt"/>
                <a:ea typeface="+mn-ea"/>
                <a:cs typeface="+mn-cs"/>
              </a:rPr>
              <a:t> </a:t>
            </a:r>
          </a:p>
          <a:p>
            <a:pPr lvl="0"/>
            <a:r>
              <a:rPr lang="pt-BR" sz="1200" kern="1200" dirty="0" err="1" smtClean="0">
                <a:solidFill>
                  <a:schemeClr val="tx1"/>
                </a:solidFill>
                <a:latin typeface="+mn-lt"/>
                <a:ea typeface="+mn-ea"/>
                <a:cs typeface="+mn-cs"/>
              </a:rPr>
              <a:t>Advergames</a:t>
            </a:r>
            <a:r>
              <a:rPr lang="pt-BR" sz="1200" kern="1200" dirty="0" smtClean="0">
                <a:solidFill>
                  <a:schemeClr val="tx1"/>
                </a:solidFill>
                <a:latin typeface="+mn-lt"/>
                <a:ea typeface="+mn-ea"/>
                <a:cs typeface="+mn-cs"/>
              </a:rPr>
              <a:t> </a:t>
            </a:r>
          </a:p>
          <a:p>
            <a:pPr lvl="0"/>
            <a:r>
              <a:rPr lang="pt-BR" sz="1200" kern="1200" dirty="0" smtClean="0">
                <a:solidFill>
                  <a:schemeClr val="tx1"/>
                </a:solidFill>
                <a:latin typeface="+mn-lt"/>
                <a:ea typeface="+mn-ea"/>
                <a:cs typeface="+mn-cs"/>
              </a:rPr>
              <a:t>Canais Especiais</a:t>
            </a:r>
          </a:p>
          <a:p>
            <a:pPr lvl="0"/>
            <a:r>
              <a:rPr lang="pt-BR" sz="1200" kern="1200" dirty="0" err="1" smtClean="0">
                <a:solidFill>
                  <a:schemeClr val="tx1"/>
                </a:solidFill>
                <a:latin typeface="+mn-lt"/>
                <a:ea typeface="+mn-ea"/>
                <a:cs typeface="+mn-cs"/>
              </a:rPr>
              <a:t>Mobile</a:t>
            </a:r>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 </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33</a:t>
            </a:fld>
            <a:endParaRPr lang="pt-BR">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Por isso também,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é uma ótima opção de mídia para a publicidade. Assim, oferecemos ao mercado as seguintes </a:t>
            </a:r>
            <a:r>
              <a:rPr lang="pt-BR" sz="1200" b="1" kern="1200" dirty="0" smtClean="0">
                <a:solidFill>
                  <a:schemeClr val="tx1"/>
                </a:solidFill>
                <a:latin typeface="+mn-lt"/>
                <a:ea typeface="+mn-ea"/>
                <a:cs typeface="+mn-cs"/>
              </a:rPr>
              <a:t>soluções</a:t>
            </a:r>
            <a:r>
              <a:rPr lang="pt-BR" sz="1200" kern="1200" dirty="0" smtClean="0">
                <a:solidFill>
                  <a:schemeClr val="tx1"/>
                </a:solidFill>
                <a:latin typeface="+mn-lt"/>
                <a:ea typeface="+mn-ea"/>
                <a:cs typeface="+mn-cs"/>
              </a:rPr>
              <a:t>:</a:t>
            </a:r>
          </a:p>
          <a:p>
            <a:pPr lvl="0"/>
            <a:r>
              <a:rPr lang="pt-BR" sz="1200" kern="1200" dirty="0" smtClean="0">
                <a:solidFill>
                  <a:schemeClr val="tx1"/>
                </a:solidFill>
                <a:latin typeface="+mn-lt"/>
                <a:ea typeface="+mn-ea"/>
                <a:cs typeface="+mn-cs"/>
              </a:rPr>
              <a:t>Banners (3 tipos)</a:t>
            </a:r>
          </a:p>
          <a:p>
            <a:pPr lvl="0"/>
            <a:r>
              <a:rPr lang="pt-BR" sz="1200" kern="1200" dirty="0" err="1" smtClean="0">
                <a:solidFill>
                  <a:schemeClr val="tx1"/>
                </a:solidFill>
                <a:latin typeface="+mn-lt"/>
                <a:ea typeface="+mn-ea"/>
                <a:cs typeface="+mn-cs"/>
              </a:rPr>
              <a:t>Takeovers</a:t>
            </a:r>
            <a:r>
              <a:rPr lang="pt-BR" sz="1200" kern="1200" dirty="0" smtClean="0">
                <a:solidFill>
                  <a:schemeClr val="tx1"/>
                </a:solidFill>
                <a:latin typeface="+mn-lt"/>
                <a:ea typeface="+mn-ea"/>
                <a:cs typeface="+mn-cs"/>
              </a:rPr>
              <a:t> </a:t>
            </a:r>
          </a:p>
          <a:p>
            <a:pPr lvl="0"/>
            <a:r>
              <a:rPr lang="pt-BR" sz="1200" kern="1200" dirty="0" err="1" smtClean="0">
                <a:solidFill>
                  <a:schemeClr val="tx1"/>
                </a:solidFill>
                <a:latin typeface="+mn-lt"/>
                <a:ea typeface="+mn-ea"/>
                <a:cs typeface="+mn-cs"/>
              </a:rPr>
              <a:t>Advergames</a:t>
            </a:r>
            <a:r>
              <a:rPr lang="pt-BR" sz="1200" kern="1200" dirty="0" smtClean="0">
                <a:solidFill>
                  <a:schemeClr val="tx1"/>
                </a:solidFill>
                <a:latin typeface="+mn-lt"/>
                <a:ea typeface="+mn-ea"/>
                <a:cs typeface="+mn-cs"/>
              </a:rPr>
              <a:t> </a:t>
            </a:r>
          </a:p>
          <a:p>
            <a:pPr lvl="0"/>
            <a:r>
              <a:rPr lang="pt-BR" sz="1200" kern="1200" dirty="0" smtClean="0">
                <a:solidFill>
                  <a:schemeClr val="tx1"/>
                </a:solidFill>
                <a:latin typeface="+mn-lt"/>
                <a:ea typeface="+mn-ea"/>
                <a:cs typeface="+mn-cs"/>
              </a:rPr>
              <a:t>Canais Especiais</a:t>
            </a:r>
          </a:p>
          <a:p>
            <a:pPr lvl="0"/>
            <a:r>
              <a:rPr lang="pt-BR" sz="1200" kern="1200" dirty="0" err="1" smtClean="0">
                <a:solidFill>
                  <a:schemeClr val="tx1"/>
                </a:solidFill>
                <a:latin typeface="+mn-lt"/>
                <a:ea typeface="+mn-ea"/>
                <a:cs typeface="+mn-cs"/>
              </a:rPr>
              <a:t>Mobile</a:t>
            </a:r>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 </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34</a:t>
            </a:fld>
            <a:endParaRPr lang="pt-BR">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Por isso também, o </a:t>
            </a:r>
            <a:r>
              <a:rPr lang="pt-BR" sz="1200" b="1" kern="1200" dirty="0" err="1" smtClean="0">
                <a:solidFill>
                  <a:schemeClr val="tx1"/>
                </a:solidFill>
                <a:latin typeface="+mn-lt"/>
                <a:ea typeface="+mn-ea"/>
                <a:cs typeface="+mn-cs"/>
              </a:rPr>
              <a:t>Click</a:t>
            </a:r>
            <a:r>
              <a:rPr lang="pt-BR" sz="1200" b="1" kern="1200" dirty="0" smtClean="0">
                <a:solidFill>
                  <a:schemeClr val="tx1"/>
                </a:solidFill>
                <a:latin typeface="+mn-lt"/>
                <a:ea typeface="+mn-ea"/>
                <a:cs typeface="+mn-cs"/>
              </a:rPr>
              <a:t> Jogos</a:t>
            </a:r>
            <a:r>
              <a:rPr lang="pt-BR" sz="1200" kern="1200" dirty="0" smtClean="0">
                <a:solidFill>
                  <a:schemeClr val="tx1"/>
                </a:solidFill>
                <a:latin typeface="+mn-lt"/>
                <a:ea typeface="+mn-ea"/>
                <a:cs typeface="+mn-cs"/>
              </a:rPr>
              <a:t> é uma ótima opção de mídia para a publicidade. Assim, oferecemos ao mercado as seguintes </a:t>
            </a:r>
            <a:r>
              <a:rPr lang="pt-BR" sz="1200" b="1" kern="1200" dirty="0" smtClean="0">
                <a:solidFill>
                  <a:schemeClr val="tx1"/>
                </a:solidFill>
                <a:latin typeface="+mn-lt"/>
                <a:ea typeface="+mn-ea"/>
                <a:cs typeface="+mn-cs"/>
              </a:rPr>
              <a:t>soluções</a:t>
            </a:r>
            <a:r>
              <a:rPr lang="pt-BR" sz="1200" kern="1200" dirty="0" smtClean="0">
                <a:solidFill>
                  <a:schemeClr val="tx1"/>
                </a:solidFill>
                <a:latin typeface="+mn-lt"/>
                <a:ea typeface="+mn-ea"/>
                <a:cs typeface="+mn-cs"/>
              </a:rPr>
              <a:t>:</a:t>
            </a:r>
          </a:p>
          <a:p>
            <a:pPr lvl="0"/>
            <a:r>
              <a:rPr lang="pt-BR" sz="1200" kern="1200" dirty="0" smtClean="0">
                <a:solidFill>
                  <a:schemeClr val="tx1"/>
                </a:solidFill>
                <a:latin typeface="+mn-lt"/>
                <a:ea typeface="+mn-ea"/>
                <a:cs typeface="+mn-cs"/>
              </a:rPr>
              <a:t>Banners (3 tipos)</a:t>
            </a:r>
          </a:p>
          <a:p>
            <a:pPr lvl="0"/>
            <a:r>
              <a:rPr lang="pt-BR" sz="1200" kern="1200" dirty="0" err="1" smtClean="0">
                <a:solidFill>
                  <a:schemeClr val="tx1"/>
                </a:solidFill>
                <a:latin typeface="+mn-lt"/>
                <a:ea typeface="+mn-ea"/>
                <a:cs typeface="+mn-cs"/>
              </a:rPr>
              <a:t>Takeovers</a:t>
            </a:r>
            <a:r>
              <a:rPr lang="pt-BR" sz="1200" kern="1200" dirty="0" smtClean="0">
                <a:solidFill>
                  <a:schemeClr val="tx1"/>
                </a:solidFill>
                <a:latin typeface="+mn-lt"/>
                <a:ea typeface="+mn-ea"/>
                <a:cs typeface="+mn-cs"/>
              </a:rPr>
              <a:t> </a:t>
            </a:r>
          </a:p>
          <a:p>
            <a:pPr lvl="0"/>
            <a:r>
              <a:rPr lang="pt-BR" sz="1200" kern="1200" dirty="0" err="1" smtClean="0">
                <a:solidFill>
                  <a:schemeClr val="tx1"/>
                </a:solidFill>
                <a:latin typeface="+mn-lt"/>
                <a:ea typeface="+mn-ea"/>
                <a:cs typeface="+mn-cs"/>
              </a:rPr>
              <a:t>Advergames</a:t>
            </a:r>
            <a:r>
              <a:rPr lang="pt-BR" sz="1200" kern="1200" dirty="0" smtClean="0">
                <a:solidFill>
                  <a:schemeClr val="tx1"/>
                </a:solidFill>
                <a:latin typeface="+mn-lt"/>
                <a:ea typeface="+mn-ea"/>
                <a:cs typeface="+mn-cs"/>
              </a:rPr>
              <a:t> </a:t>
            </a:r>
          </a:p>
          <a:p>
            <a:pPr lvl="0"/>
            <a:r>
              <a:rPr lang="pt-BR" sz="1200" kern="1200" dirty="0" smtClean="0">
                <a:solidFill>
                  <a:schemeClr val="tx1"/>
                </a:solidFill>
                <a:latin typeface="+mn-lt"/>
                <a:ea typeface="+mn-ea"/>
                <a:cs typeface="+mn-cs"/>
              </a:rPr>
              <a:t>Canais Especiais</a:t>
            </a:r>
          </a:p>
          <a:p>
            <a:pPr lvl="0"/>
            <a:r>
              <a:rPr lang="pt-BR" sz="1200" kern="1200" dirty="0" err="1" smtClean="0">
                <a:solidFill>
                  <a:schemeClr val="tx1"/>
                </a:solidFill>
                <a:latin typeface="+mn-lt"/>
                <a:ea typeface="+mn-ea"/>
                <a:cs typeface="+mn-cs"/>
              </a:rPr>
              <a:t>Mobile</a:t>
            </a:r>
            <a:r>
              <a:rPr lang="pt-BR" sz="1200" kern="1200" dirty="0" smtClean="0">
                <a:solidFill>
                  <a:schemeClr val="tx1"/>
                </a:solidFill>
                <a:latin typeface="+mn-lt"/>
                <a:ea typeface="+mn-ea"/>
                <a:cs typeface="+mn-cs"/>
              </a:rPr>
              <a:t> </a:t>
            </a:r>
          </a:p>
          <a:p>
            <a:r>
              <a:rPr lang="pt-BR" sz="1200" kern="1200" dirty="0" smtClean="0">
                <a:solidFill>
                  <a:schemeClr val="tx1"/>
                </a:solidFill>
                <a:latin typeface="+mn-lt"/>
                <a:ea typeface="+mn-ea"/>
                <a:cs typeface="+mn-cs"/>
              </a:rPr>
              <a:t> </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35</a:t>
            </a:fld>
            <a:endParaRPr lang="pt-BR">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Espaço Reservado para Imagem de Slide 1"/>
          <p:cNvSpPr>
            <a:spLocks noGrp="1" noRot="1" noChangeAspect="1"/>
          </p:cNvSpPr>
          <p:nvPr>
            <p:ph type="sldImg"/>
          </p:nvPr>
        </p:nvSpPr>
        <p:spPr bwMode="auto">
          <a:noFill/>
          <a:ln>
            <a:solidFill>
              <a:srgbClr val="000000"/>
            </a:solidFill>
            <a:miter lim="800000"/>
            <a:headEnd/>
            <a:tailEnd/>
          </a:ln>
        </p:spPr>
      </p:sp>
      <p:sp>
        <p:nvSpPr>
          <p:cNvPr id="227330"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Por isso também, o </a:t>
            </a:r>
            <a:r>
              <a:rPr lang="pt-BR" b="1" smtClean="0"/>
              <a:t>Click Jogos</a:t>
            </a:r>
            <a:r>
              <a:rPr lang="pt-BR" smtClean="0"/>
              <a:t> é uma ótima opção de mídia para a publicidade. Assim, oferecemos ao mercado as seguintes </a:t>
            </a:r>
            <a:r>
              <a:rPr lang="pt-BR" b="1" smtClean="0"/>
              <a:t>soluções</a:t>
            </a:r>
            <a:r>
              <a:rPr lang="pt-BR" smtClean="0"/>
              <a:t>:</a:t>
            </a:r>
          </a:p>
          <a:p>
            <a:pPr eaLnBrk="1" hangingPunct="1">
              <a:spcBef>
                <a:spcPct val="0"/>
              </a:spcBef>
            </a:pPr>
            <a:r>
              <a:rPr lang="pt-BR" smtClean="0"/>
              <a:t>Banners (3 tipos)</a:t>
            </a:r>
          </a:p>
          <a:p>
            <a:pPr eaLnBrk="1" hangingPunct="1">
              <a:spcBef>
                <a:spcPct val="0"/>
              </a:spcBef>
            </a:pPr>
            <a:r>
              <a:rPr lang="pt-BR" smtClean="0"/>
              <a:t>Takeovers </a:t>
            </a:r>
          </a:p>
          <a:p>
            <a:pPr eaLnBrk="1" hangingPunct="1">
              <a:spcBef>
                <a:spcPct val="0"/>
              </a:spcBef>
            </a:pPr>
            <a:r>
              <a:rPr lang="pt-BR" smtClean="0"/>
              <a:t>Advergames </a:t>
            </a:r>
          </a:p>
          <a:p>
            <a:pPr eaLnBrk="1" hangingPunct="1">
              <a:spcBef>
                <a:spcPct val="0"/>
              </a:spcBef>
            </a:pPr>
            <a:r>
              <a:rPr lang="pt-BR" smtClean="0"/>
              <a:t>Canais Especiais</a:t>
            </a:r>
          </a:p>
          <a:p>
            <a:pPr eaLnBrk="1" hangingPunct="1">
              <a:spcBef>
                <a:spcPct val="0"/>
              </a:spcBef>
            </a:pPr>
            <a:r>
              <a:rPr lang="pt-BR" smtClean="0"/>
              <a:t>Mobile </a:t>
            </a:r>
          </a:p>
          <a:p>
            <a:pPr eaLnBrk="1" hangingPunct="1">
              <a:spcBef>
                <a:spcPct val="0"/>
              </a:spcBef>
            </a:pPr>
            <a:r>
              <a:rPr lang="pt-BR" smtClean="0"/>
              <a:t> </a:t>
            </a:r>
          </a:p>
        </p:txBody>
      </p:sp>
      <p:sp>
        <p:nvSpPr>
          <p:cNvPr id="227331" name="Espaço Reservado para Número de Slid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34868AE-BFFD-4F6B-8406-318DCACC1AD2}" type="slidenum">
              <a:rPr lang="pt-BR">
                <a:solidFill>
                  <a:srgbClr val="000000"/>
                </a:solidFill>
              </a:rPr>
              <a:pPr>
                <a:defRPr/>
              </a:pPr>
              <a:t>36</a:t>
            </a:fld>
            <a:endParaRPr lang="pt-B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5363"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Por isso também, o </a:t>
            </a:r>
            <a:r>
              <a:rPr lang="pt-BR" b="1" smtClean="0"/>
              <a:t>Click Jogos</a:t>
            </a:r>
            <a:r>
              <a:rPr lang="pt-BR" smtClean="0"/>
              <a:t> é uma ótima opção de mídia para a publicidade. Assim, oferecemos ao mercado as seguintes </a:t>
            </a:r>
            <a:r>
              <a:rPr lang="pt-BR" b="1" smtClean="0"/>
              <a:t>soluções</a:t>
            </a:r>
            <a:r>
              <a:rPr lang="pt-BR" smtClean="0"/>
              <a:t>:</a:t>
            </a:r>
          </a:p>
          <a:p>
            <a:pPr eaLnBrk="1" hangingPunct="1">
              <a:spcBef>
                <a:spcPct val="0"/>
              </a:spcBef>
            </a:pPr>
            <a:r>
              <a:rPr lang="pt-BR" smtClean="0"/>
              <a:t>Banners (3 tipos)</a:t>
            </a:r>
          </a:p>
          <a:p>
            <a:pPr eaLnBrk="1" hangingPunct="1">
              <a:spcBef>
                <a:spcPct val="0"/>
              </a:spcBef>
            </a:pPr>
            <a:r>
              <a:rPr lang="pt-BR" smtClean="0"/>
              <a:t>Takeovers </a:t>
            </a:r>
          </a:p>
          <a:p>
            <a:pPr eaLnBrk="1" hangingPunct="1">
              <a:spcBef>
                <a:spcPct val="0"/>
              </a:spcBef>
            </a:pPr>
            <a:r>
              <a:rPr lang="pt-BR" smtClean="0"/>
              <a:t>Advergames </a:t>
            </a:r>
          </a:p>
          <a:p>
            <a:pPr eaLnBrk="1" hangingPunct="1">
              <a:spcBef>
                <a:spcPct val="0"/>
              </a:spcBef>
            </a:pPr>
            <a:r>
              <a:rPr lang="pt-BR" smtClean="0"/>
              <a:t>Canais Especiais</a:t>
            </a:r>
          </a:p>
          <a:p>
            <a:pPr eaLnBrk="1" hangingPunct="1">
              <a:spcBef>
                <a:spcPct val="0"/>
              </a:spcBef>
            </a:pPr>
            <a:r>
              <a:rPr lang="pt-BR" smtClean="0"/>
              <a:t>Mobile </a:t>
            </a:r>
          </a:p>
          <a:p>
            <a:pPr eaLnBrk="1" hangingPunct="1">
              <a:spcBef>
                <a:spcPct val="0"/>
              </a:spcBef>
            </a:pPr>
            <a:r>
              <a:rPr lang="pt-BR" smtClean="0"/>
              <a:t> </a:t>
            </a:r>
          </a:p>
        </p:txBody>
      </p:sp>
      <p:sp>
        <p:nvSpPr>
          <p:cNvPr id="15364"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6EA0B5E-E469-4CC4-91A8-505B7BF5CAD9}" type="slidenum">
              <a:rPr lang="pt-BR" sz="1200">
                <a:solidFill>
                  <a:srgbClr val="000000"/>
                </a:solidFill>
              </a:rPr>
              <a:pPr algn="r"/>
              <a:t>37</a:t>
            </a:fld>
            <a:endParaRPr lang="pt-BR"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Espaço Reservado para Imagem de Slide 1"/>
          <p:cNvSpPr>
            <a:spLocks noGrp="1" noRot="1" noChangeAspect="1"/>
          </p:cNvSpPr>
          <p:nvPr>
            <p:ph type="sldImg"/>
          </p:nvPr>
        </p:nvSpPr>
        <p:spPr bwMode="auto">
          <a:noFill/>
          <a:ln>
            <a:solidFill>
              <a:srgbClr val="000000"/>
            </a:solidFill>
            <a:miter lim="800000"/>
            <a:headEnd/>
            <a:tailEnd/>
          </a:ln>
        </p:spPr>
      </p:sp>
      <p:sp>
        <p:nvSpPr>
          <p:cNvPr id="27545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dirty="0" smtClean="0"/>
          </a:p>
        </p:txBody>
      </p:sp>
      <p:sp>
        <p:nvSpPr>
          <p:cNvPr id="239619" name="Espaço Reservado para Número de Slide 3"/>
          <p:cNvSpPr txBox="1">
            <a:spLocks noGrp="1"/>
          </p:cNvSpPr>
          <p:nvPr/>
        </p:nvSpPr>
        <p:spPr bwMode="auto">
          <a:xfrm>
            <a:off x="3884613" y="8685213"/>
            <a:ext cx="2971800" cy="457200"/>
          </a:xfrm>
          <a:prstGeom prst="rect">
            <a:avLst/>
          </a:prstGeom>
          <a:noFill/>
          <a:ln>
            <a:miter lim="800000"/>
            <a:headEnd/>
            <a:tailEnd/>
          </a:ln>
        </p:spPr>
        <p:txBody>
          <a:bodyPr anchor="b"/>
          <a:lstStyle/>
          <a:p>
            <a:pPr algn="r" fontAlgn="base">
              <a:spcBef>
                <a:spcPct val="0"/>
              </a:spcBef>
              <a:spcAft>
                <a:spcPct val="0"/>
              </a:spcAft>
              <a:defRPr/>
            </a:pPr>
            <a:fld id="{65E2E1D9-0036-4903-B753-0B5FBD3A0BFA}" type="slidenum">
              <a:rPr lang="pt-BR" sz="1200">
                <a:solidFill>
                  <a:srgbClr val="000000"/>
                </a:solidFill>
              </a:rPr>
              <a:pPr algn="r" fontAlgn="base">
                <a:spcBef>
                  <a:spcPct val="0"/>
                </a:spcBef>
                <a:spcAft>
                  <a:spcPct val="0"/>
                </a:spcAft>
                <a:defRPr/>
              </a:pPr>
              <a:t>38</a:t>
            </a:fld>
            <a:endParaRPr lang="pt-BR" sz="120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Espaço Reservado para Imagem de Slide 1"/>
          <p:cNvSpPr>
            <a:spLocks noGrp="1" noRot="1" noChangeAspect="1"/>
          </p:cNvSpPr>
          <p:nvPr>
            <p:ph type="sldImg"/>
          </p:nvPr>
        </p:nvSpPr>
        <p:spPr bwMode="auto">
          <a:noFill/>
          <a:ln>
            <a:solidFill>
              <a:srgbClr val="000000"/>
            </a:solidFill>
            <a:miter lim="800000"/>
            <a:headEnd/>
            <a:tailEnd/>
          </a:ln>
        </p:spPr>
      </p:sp>
      <p:sp>
        <p:nvSpPr>
          <p:cNvPr id="239618"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b="1" smtClean="0"/>
              <a:t>Case HP</a:t>
            </a:r>
            <a:endParaRPr lang="pt-BR" smtClean="0"/>
          </a:p>
          <a:p>
            <a:pPr eaLnBrk="1" hangingPunct="1">
              <a:spcBef>
                <a:spcPct val="0"/>
              </a:spcBef>
            </a:pPr>
            <a:r>
              <a:rPr lang="en-US" smtClean="0"/>
              <a:t> Campanha “Netbook Club Penguin”</a:t>
            </a:r>
            <a:endParaRPr lang="pt-BR" smtClean="0"/>
          </a:p>
          <a:p>
            <a:pPr eaLnBrk="1" hangingPunct="1">
              <a:spcBef>
                <a:spcPct val="0"/>
              </a:spcBef>
            </a:pPr>
            <a:r>
              <a:rPr lang="en-US" smtClean="0"/>
              <a:t> Veiculação em Fevereiro de 2011</a:t>
            </a:r>
            <a:endParaRPr lang="pt-BR" smtClean="0"/>
          </a:p>
          <a:p>
            <a:pPr eaLnBrk="1" hangingPunct="1">
              <a:spcBef>
                <a:spcPct val="0"/>
              </a:spcBef>
            </a:pPr>
            <a:r>
              <a:rPr lang="en-US" smtClean="0"/>
              <a:t> 2 diárias </a:t>
            </a:r>
            <a:endParaRPr lang="pt-BR" smtClean="0"/>
          </a:p>
          <a:p>
            <a:pPr eaLnBrk="1" hangingPunct="1">
              <a:spcBef>
                <a:spcPct val="0"/>
              </a:spcBef>
            </a:pPr>
            <a:r>
              <a:rPr lang="en-US" smtClean="0"/>
              <a:t> Mais de 30 milhões de impressões </a:t>
            </a:r>
            <a:endParaRPr lang="pt-BR" smtClean="0"/>
          </a:p>
          <a:p>
            <a:pPr eaLnBrk="1" hangingPunct="1">
              <a:spcBef>
                <a:spcPct val="0"/>
              </a:spcBef>
            </a:pPr>
            <a:r>
              <a:rPr lang="en-US" smtClean="0"/>
              <a:t>  795 mil cliques</a:t>
            </a:r>
            <a:endParaRPr lang="pt-BR" smtClean="0"/>
          </a:p>
        </p:txBody>
      </p:sp>
      <p:sp>
        <p:nvSpPr>
          <p:cNvPr id="239619" name="Espaço Reservado para Número de Slid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8598333-CC82-475F-9AB5-59DE1988F851}" type="slidenum">
              <a:rPr lang="pt-BR">
                <a:solidFill>
                  <a:srgbClr val="000000"/>
                </a:solidFill>
              </a:rPr>
              <a:pPr>
                <a:defRPr/>
              </a:pPr>
              <a:t>39</a:t>
            </a:fld>
            <a:endParaRPr lang="pt-B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126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b="1" smtClean="0"/>
              <a:t>Quarto 03:</a:t>
            </a:r>
            <a:r>
              <a:rPr lang="pt-BR" smtClean="0"/>
              <a:t> vários quartos de crianças todas elas jogando pelo computador</a:t>
            </a:r>
            <a:endParaRPr lang="pt-BR" sz="1400" smtClean="0"/>
          </a:p>
          <a:p>
            <a:pPr eaLnBrk="1" hangingPunct="1">
              <a:spcBef>
                <a:spcPct val="0"/>
              </a:spcBef>
            </a:pPr>
            <a:r>
              <a:rPr lang="pt-BR" smtClean="0"/>
              <a:t> Jogos online são a atividade mais praticada entre as crianças</a:t>
            </a:r>
            <a:endParaRPr lang="pt-BR" sz="1400" smtClean="0"/>
          </a:p>
          <a:p>
            <a:pPr lvl="1" eaLnBrk="1" hangingPunct="1">
              <a:spcBef>
                <a:spcPct val="0"/>
              </a:spcBef>
            </a:pPr>
            <a:r>
              <a:rPr lang="pt-BR" smtClean="0"/>
              <a:t>segundo pesquisa, 90% das crianças entre 5 e 9, que estão online, anos jogam</a:t>
            </a:r>
            <a:endParaRPr lang="pt-BR" sz="1400" smtClean="0"/>
          </a:p>
          <a:p>
            <a:pPr eaLnBrk="1" hangingPunct="1">
              <a:spcBef>
                <a:spcPct val="0"/>
              </a:spcBef>
            </a:pPr>
            <a:r>
              <a:rPr lang="pt-BR" smtClean="0"/>
              <a:t> Para a Geração Z, os amigos são formadores de opinião</a:t>
            </a:r>
            <a:endParaRPr lang="pt-BR" sz="1400" smtClean="0"/>
          </a:p>
          <a:p>
            <a:pPr lvl="1" eaLnBrk="1" hangingPunct="1">
              <a:spcBef>
                <a:spcPct val="0"/>
              </a:spcBef>
            </a:pPr>
            <a:r>
              <a:rPr lang="pt-BR" smtClean="0"/>
              <a:t>grande poder das Redes Sociais</a:t>
            </a:r>
            <a:endParaRPr lang="pt-BR" sz="1400" smtClean="0"/>
          </a:p>
          <a:p>
            <a:pPr eaLnBrk="1" hangingPunct="1">
              <a:spcBef>
                <a:spcPct val="0"/>
              </a:spcBef>
            </a:pPr>
            <a:r>
              <a:rPr lang="pt-BR" smtClean="0"/>
              <a:t> A tecnologia aproxima os sonhos e desejos dessas pessoas</a:t>
            </a:r>
            <a:endParaRPr lang="pt-BR" sz="1400" smtClean="0"/>
          </a:p>
          <a:p>
            <a:pPr eaLnBrk="1" hangingPunct="1">
              <a:spcBef>
                <a:spcPct val="0"/>
              </a:spcBef>
            </a:pPr>
            <a:r>
              <a:rPr lang="pt-BR" smtClean="0"/>
              <a:t> 84% das crianças que usam celular, jogam nele </a:t>
            </a:r>
            <a:endParaRPr lang="pt-BR" sz="1400" smtClean="0"/>
          </a:p>
        </p:txBody>
      </p:sp>
      <p:sp>
        <p:nvSpPr>
          <p:cNvPr id="11268"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4B85D30-C171-46DD-B2C7-0D651F954557}" type="slidenum">
              <a:rPr lang="pt-BR" sz="1200">
                <a:solidFill>
                  <a:srgbClr val="000000"/>
                </a:solidFill>
              </a:rPr>
              <a:pPr algn="r"/>
              <a:t>5</a:t>
            </a:fld>
            <a:endParaRPr lang="pt-BR"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Espaço Reservado para Imagem de Slide 1"/>
          <p:cNvSpPr>
            <a:spLocks noGrp="1" noRot="1" noChangeAspect="1"/>
          </p:cNvSpPr>
          <p:nvPr>
            <p:ph type="sldImg"/>
          </p:nvPr>
        </p:nvSpPr>
        <p:spPr bwMode="auto">
          <a:noFill/>
          <a:ln>
            <a:solidFill>
              <a:srgbClr val="000000"/>
            </a:solidFill>
            <a:miter lim="800000"/>
            <a:headEnd/>
            <a:tailEnd/>
          </a:ln>
        </p:spPr>
      </p:sp>
      <p:sp>
        <p:nvSpPr>
          <p:cNvPr id="180226"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Fazendo uma comparação com outras mídias, a </a:t>
            </a:r>
            <a:r>
              <a:rPr lang="pt-BR" b="1" smtClean="0"/>
              <a:t>Geração Z</a:t>
            </a:r>
            <a:r>
              <a:rPr lang="pt-BR" smtClean="0"/>
              <a:t> gasta:</a:t>
            </a:r>
          </a:p>
          <a:p>
            <a:pPr>
              <a:spcBef>
                <a:spcPct val="0"/>
              </a:spcBef>
            </a:pPr>
            <a:r>
              <a:rPr lang="pt-BR" b="1" smtClean="0"/>
              <a:t>10,7 horas para Jogos</a:t>
            </a:r>
            <a:endParaRPr lang="pt-BR" smtClean="0"/>
          </a:p>
          <a:p>
            <a:pPr>
              <a:spcBef>
                <a:spcPct val="0"/>
              </a:spcBef>
            </a:pPr>
            <a:r>
              <a:rPr lang="pt-BR" smtClean="0"/>
              <a:t>5,5 horas para a TV</a:t>
            </a:r>
          </a:p>
          <a:p>
            <a:pPr>
              <a:spcBef>
                <a:spcPct val="0"/>
              </a:spcBef>
            </a:pPr>
            <a:r>
              <a:rPr lang="pt-BR" smtClean="0"/>
              <a:t> 4,0 para o rádio</a:t>
            </a:r>
          </a:p>
          <a:p>
            <a:pPr>
              <a:spcBef>
                <a:spcPct val="0"/>
              </a:spcBef>
            </a:pPr>
            <a:r>
              <a:rPr lang="pt-BR" smtClean="0"/>
              <a:t> 1,8 para a mídia impressa</a:t>
            </a:r>
          </a:p>
          <a:p>
            <a:pPr>
              <a:spcBef>
                <a:spcPct val="0"/>
              </a:spcBef>
            </a:pPr>
            <a:r>
              <a:rPr lang="pt-BR" smtClean="0"/>
              <a:t>1,3 horas para a Internet</a:t>
            </a:r>
          </a:p>
          <a:p>
            <a:pPr>
              <a:spcBef>
                <a:spcPct val="0"/>
              </a:spcBef>
            </a:pPr>
            <a:r>
              <a:rPr lang="pt-BR" smtClean="0"/>
              <a:t>Ou seja, cada Gamer gasta...</a:t>
            </a:r>
          </a:p>
          <a:p>
            <a:pPr>
              <a:spcBef>
                <a:spcPct val="0"/>
              </a:spcBef>
            </a:pPr>
            <a:r>
              <a:rPr lang="pt-BR" smtClean="0"/>
              <a:t> 2x mais tempo jogando do que vendo TV, na semana</a:t>
            </a:r>
          </a:p>
        </p:txBody>
      </p:sp>
      <p:sp>
        <p:nvSpPr>
          <p:cNvPr id="180227" name="Espaço Reservado para Número de Slid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54EE58-B01A-476A-91B3-8B326E049BF5}" type="slidenum">
              <a:rPr lang="pt-BR">
                <a:solidFill>
                  <a:srgbClr val="000000"/>
                </a:solidFill>
              </a:rPr>
              <a:pPr/>
              <a:t>6</a:t>
            </a:fld>
            <a:endParaRPr lang="pt-B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1229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Mas dentro do quarto dessa geração...</a:t>
            </a:r>
          </a:p>
          <a:p>
            <a:pPr eaLnBrk="1" hangingPunct="1">
              <a:spcBef>
                <a:spcPct val="0"/>
              </a:spcBef>
            </a:pPr>
            <a:r>
              <a:rPr lang="pt-BR" smtClean="0"/>
              <a:t>Multitarefa</a:t>
            </a:r>
          </a:p>
          <a:p>
            <a:pPr eaLnBrk="1" hangingPunct="1">
              <a:spcBef>
                <a:spcPct val="0"/>
              </a:spcBef>
            </a:pPr>
            <a:r>
              <a:rPr lang="pt-BR" smtClean="0"/>
              <a:t>100% online </a:t>
            </a:r>
          </a:p>
          <a:p>
            <a:pPr eaLnBrk="1" hangingPunct="1">
              <a:spcBef>
                <a:spcPct val="0"/>
              </a:spcBef>
            </a:pPr>
            <a:r>
              <a:rPr lang="pt-BR" smtClean="0"/>
              <a:t>Gamer </a:t>
            </a:r>
          </a:p>
          <a:p>
            <a:pPr eaLnBrk="1" hangingPunct="1">
              <a:spcBef>
                <a:spcPct val="0"/>
              </a:spcBef>
            </a:pPr>
            <a:r>
              <a:rPr lang="pt-BR" smtClean="0"/>
              <a:t>... além de jogos, outras coisas também acontecem! Como o nascimento de empresas, por exemplo. E foi isso que aconteceu há mais ou menos 8 anos no quarto do Andreas. </a:t>
            </a:r>
          </a:p>
        </p:txBody>
      </p:sp>
      <p:sp>
        <p:nvSpPr>
          <p:cNvPr id="12292" name="Espaço Reservado para Número de Slid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636A7C1-6980-49D5-8CF4-939A9A48D4DF}" type="slidenum">
              <a:rPr lang="pt-BR" sz="1200">
                <a:solidFill>
                  <a:srgbClr val="000000"/>
                </a:solidFill>
              </a:rPr>
              <a:pPr algn="r"/>
              <a:t>7</a:t>
            </a:fld>
            <a:endParaRPr lang="pt-BR"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2588" y="685800"/>
            <a:ext cx="6092825" cy="3429000"/>
          </a:xfrm>
        </p:spPr>
      </p:sp>
      <p:sp>
        <p:nvSpPr>
          <p:cNvPr id="3" name="Espaço Reservado para Anotações 2"/>
          <p:cNvSpPr>
            <a:spLocks noGrp="1"/>
          </p:cNvSpPr>
          <p:nvPr>
            <p:ph type="body" idx="1"/>
          </p:nvPr>
        </p:nvSpPr>
        <p:spPr/>
        <p:txBody>
          <a:bodyPr>
            <a:normAutofit/>
          </a:bodyPr>
          <a:lstStyle/>
          <a:p>
            <a:r>
              <a:rPr lang="pt-BR" sz="1200" kern="1200" dirty="0" smtClean="0">
                <a:solidFill>
                  <a:schemeClr val="tx1"/>
                </a:solidFill>
                <a:latin typeface="+mn-lt"/>
                <a:ea typeface="+mn-ea"/>
                <a:cs typeface="+mn-cs"/>
              </a:rPr>
              <a:t>O Andreas era um jovem de 13 anos, que adorava andar de skate, quando sua vida mudou: um acidente + um pé quebrado + o dia inteiro no quarto, o transformou em um programador. </a:t>
            </a:r>
            <a:endParaRPr lang="pt-BR" sz="1200" kern="120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solidFill>
                  <a:prstClr val="black"/>
                </a:solidFill>
              </a:rPr>
              <a:pPr/>
              <a:t>8</a:t>
            </a:fld>
            <a:endParaRPr lang="pt-BR">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Espaço Reservado para Imagem de Slide 1"/>
          <p:cNvSpPr>
            <a:spLocks noGrp="1" noRot="1" noChangeAspect="1"/>
          </p:cNvSpPr>
          <p:nvPr>
            <p:ph type="sldImg"/>
          </p:nvPr>
        </p:nvSpPr>
        <p:spPr bwMode="auto">
          <a:noFill/>
          <a:ln>
            <a:solidFill>
              <a:srgbClr val="000000"/>
            </a:solidFill>
            <a:miter lim="800000"/>
            <a:headEnd/>
            <a:tailEnd/>
          </a:ln>
        </p:spPr>
      </p:sp>
      <p:sp>
        <p:nvSpPr>
          <p:cNvPr id="186370"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pt-BR" smtClean="0"/>
              <a:t>O Andreas era um jovem de 13 anos, que adorava andar de skate, quando sua vida mudou: um acidente + um pé quebrado + o dia inteiro no quarto, o transformou em um programador. </a:t>
            </a:r>
          </a:p>
        </p:txBody>
      </p:sp>
      <p:sp>
        <p:nvSpPr>
          <p:cNvPr id="186371" name="Espaço Reservado para Número de Slid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CDCB08-902E-4FE5-BAA2-8185CC013623}" type="slidenum">
              <a:rPr lang="pt-BR">
                <a:solidFill>
                  <a:srgbClr val="000000"/>
                </a:solidFill>
              </a:rPr>
              <a:pPr/>
              <a:t>9</a:t>
            </a:fld>
            <a:endParaRPr lang="pt-B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latin typeface="+mn-lt"/>
                <a:ea typeface="+mn-ea"/>
                <a:cs typeface="+mn-cs"/>
              </a:rPr>
              <a:t>E, de programador para “jovem” de negócios foi um pulo, ou uns sites. Quando percebeu que um site dava em um mês aquilo que ele ganhava pelo trabalho todo, decidiu ter ele mesmo o seu próprio site. E saiu criando e programando, até o momento que estava administrando vários sites. Aí viu que precisava se dedicar a apenas um – aquele que tinha mais futuro.</a:t>
            </a:r>
          </a:p>
        </p:txBody>
      </p:sp>
      <p:sp>
        <p:nvSpPr>
          <p:cNvPr id="4" name="Espaço Reservado para Número de Slide 3"/>
          <p:cNvSpPr>
            <a:spLocks noGrp="1"/>
          </p:cNvSpPr>
          <p:nvPr>
            <p:ph type="sldNum" sz="quarter" idx="10"/>
          </p:nvPr>
        </p:nvSpPr>
        <p:spPr/>
        <p:txBody>
          <a:bodyPr/>
          <a:lstStyle/>
          <a:p>
            <a:fld id="{40EC5B54-B8B6-4CA1-82B8-F85982C12832}" type="slidenum">
              <a:rPr lang="pt-BR" smtClean="0"/>
              <a:pPr/>
              <a:t>10</a:t>
            </a:fld>
            <a:endParaRPr lang="pt-BR"/>
          </a:p>
        </p:txBody>
      </p:sp>
    </p:spTree>
    <p:extLst>
      <p:ext uri="{BB962C8B-B14F-4D97-AF65-F5344CB8AC3E}">
        <p14:creationId xmlns:p14="http://schemas.microsoft.com/office/powerpoint/2010/main" val="67833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pPr>
              <a:defRPr/>
            </a:pPr>
            <a:fld id="{58576B68-3D57-4D45-9221-723EAB6545DF}"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BBA8DC6-C5BC-4F09-BD56-06471BB77EC1}"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7000D1B5-9966-47CE-BEFB-6493770D4A7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D85BCA9-9660-4098-8C1F-85127E690A7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292B04A-4AFB-476C-BE86-67A34AEEA2F0}"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BC38F770-77BC-455B-84D1-3A93F586F0A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0"/>
          </p:nvPr>
        </p:nvSpPr>
        <p:spPr/>
        <p:txBody>
          <a:bodyPr/>
          <a:lstStyle>
            <a:lvl1pPr>
              <a:defRPr/>
            </a:lvl1pPr>
          </a:lstStyle>
          <a:p>
            <a:pPr>
              <a:defRPr/>
            </a:pPr>
            <a:fld id="{57FF2C58-521E-4CBD-9845-C293D351D219}"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612DAEAA-9D9E-4ABD-B935-6CAB2256DEB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3"/>
          <p:cNvSpPr>
            <a:spLocks noGrp="1"/>
          </p:cNvSpPr>
          <p:nvPr>
            <p:ph type="dt" sz="half" idx="10"/>
          </p:nvPr>
        </p:nvSpPr>
        <p:spPr/>
        <p:txBody>
          <a:bodyPr/>
          <a:lstStyle>
            <a:lvl1pPr>
              <a:defRPr/>
            </a:lvl1pPr>
          </a:lstStyle>
          <a:p>
            <a:pPr>
              <a:defRPr/>
            </a:pPr>
            <a:fld id="{C2EDD32C-97F7-46B1-AEF6-0EBAB33A0800}" type="datetimeFigureOut">
              <a:rPr lang="pt-BR">
                <a:solidFill>
                  <a:prstClr val="black">
                    <a:tint val="75000"/>
                  </a:prstClr>
                </a:solidFill>
              </a:rPr>
              <a:pPr>
                <a:defRPr/>
              </a:pPr>
              <a:t>27/04/2012</a:t>
            </a:fld>
            <a:endParaRPr lang="pt-BR">
              <a:solidFill>
                <a:prstClr val="black">
                  <a:tint val="75000"/>
                </a:prstClr>
              </a:solidFill>
            </a:endParaRPr>
          </a:p>
        </p:txBody>
      </p:sp>
      <p:sp>
        <p:nvSpPr>
          <p:cNvPr id="8"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9" name="Espaço Reservado para Número de Slide 5"/>
          <p:cNvSpPr>
            <a:spLocks noGrp="1"/>
          </p:cNvSpPr>
          <p:nvPr>
            <p:ph type="sldNum" sz="quarter" idx="12"/>
          </p:nvPr>
        </p:nvSpPr>
        <p:spPr/>
        <p:txBody>
          <a:bodyPr/>
          <a:lstStyle>
            <a:lvl1pPr>
              <a:defRPr/>
            </a:lvl1pPr>
          </a:lstStyle>
          <a:p>
            <a:pPr>
              <a:defRPr/>
            </a:pPr>
            <a:fld id="{EB5839E7-3095-40E6-B83A-68FB53E3CC8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3"/>
          <p:cNvSpPr>
            <a:spLocks noGrp="1"/>
          </p:cNvSpPr>
          <p:nvPr>
            <p:ph type="dt" sz="half" idx="10"/>
          </p:nvPr>
        </p:nvSpPr>
        <p:spPr/>
        <p:txBody>
          <a:bodyPr/>
          <a:lstStyle>
            <a:lvl1pPr>
              <a:defRPr/>
            </a:lvl1pPr>
          </a:lstStyle>
          <a:p>
            <a:pPr>
              <a:defRPr/>
            </a:pPr>
            <a:fld id="{D2D1BC8F-7674-406E-805B-2D07C8744EB0}" type="datetimeFigureOut">
              <a:rPr lang="pt-BR">
                <a:solidFill>
                  <a:prstClr val="black">
                    <a:tint val="75000"/>
                  </a:prstClr>
                </a:solidFill>
              </a:rPr>
              <a:pPr>
                <a:defRPr/>
              </a:pPr>
              <a:t>27/04/2012</a:t>
            </a:fld>
            <a:endParaRPr lang="pt-BR">
              <a:solidFill>
                <a:prstClr val="black">
                  <a:tint val="75000"/>
                </a:prstClr>
              </a:solidFill>
            </a:endParaRPr>
          </a:p>
        </p:txBody>
      </p:sp>
      <p:sp>
        <p:nvSpPr>
          <p:cNvPr id="4"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5" name="Espaço Reservado para Número de Slide 5"/>
          <p:cNvSpPr>
            <a:spLocks noGrp="1"/>
          </p:cNvSpPr>
          <p:nvPr>
            <p:ph type="sldNum" sz="quarter" idx="12"/>
          </p:nvPr>
        </p:nvSpPr>
        <p:spPr/>
        <p:txBody>
          <a:bodyPr/>
          <a:lstStyle>
            <a:lvl1pPr>
              <a:defRPr/>
            </a:lvl1pPr>
          </a:lstStyle>
          <a:p>
            <a:pPr>
              <a:defRPr/>
            </a:pPr>
            <a:fld id="{A11456A3-859B-4B74-B09A-D9B1355C3BF3}"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C0DA01FB-FB11-4E8C-8733-760C37B91DF6}" type="datetimeFigureOut">
              <a:rPr lang="pt-BR">
                <a:solidFill>
                  <a:prstClr val="black">
                    <a:tint val="75000"/>
                  </a:prstClr>
                </a:solidFill>
              </a:rPr>
              <a:pPr>
                <a:defRPr/>
              </a:pPr>
              <a:t>27/04/2012</a:t>
            </a:fld>
            <a:endParaRPr lang="pt-BR">
              <a:solidFill>
                <a:prstClr val="black">
                  <a:tint val="75000"/>
                </a:prstClr>
              </a:solidFill>
            </a:endParaRPr>
          </a:p>
        </p:txBody>
      </p:sp>
      <p:sp>
        <p:nvSpPr>
          <p:cNvPr id="3"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4" name="Espaço Reservado para Número de Slide 5"/>
          <p:cNvSpPr>
            <a:spLocks noGrp="1"/>
          </p:cNvSpPr>
          <p:nvPr>
            <p:ph type="sldNum" sz="quarter" idx="12"/>
          </p:nvPr>
        </p:nvSpPr>
        <p:spPr/>
        <p:txBody>
          <a:bodyPr/>
          <a:lstStyle>
            <a:lvl1pPr>
              <a:defRPr/>
            </a:lvl1pPr>
          </a:lstStyle>
          <a:p>
            <a:pPr>
              <a:defRPr/>
            </a:pPr>
            <a:fld id="{60D62D2B-9C02-48E8-AD2D-C5772A3ACD5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70E995B2-DE4C-43F8-92CA-4F94B9EAE41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5398BFB6-A10D-4F3F-ACC9-97AFF5F90F3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9E75466E-96BD-4F0D-A3F6-10E5C7EAA96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26D36516-BF37-4F7A-9449-51DA5F32568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86AAE93E-59F8-468C-9483-AC9EC1588FE6}"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229C3A9-7149-432D-A90B-FD3A37A103F2}"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421BC097-924E-4AEF-BF4C-F6CAE40CC842}"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B3FCCE5-4FEA-49EC-896E-CF29CB2BF4BF}"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2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a:prstGeom prst="rect">
            <a:avLst/>
          </a:prstGeo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a:xfrm>
            <a:off x="585232" y="6103273"/>
            <a:ext cx="2731082" cy="350588"/>
          </a:xfrm>
          <a:prstGeom prst="rect">
            <a:avLst/>
          </a:prstGeom>
        </p:spPr>
        <p:txBody>
          <a:bodyPr/>
          <a:lstStyle/>
          <a:p>
            <a:fld id="{019A515E-60E4-43E6-8166-87480CF6D82B}" type="datetimeFigureOut">
              <a:rPr lang="pt-BR" smtClean="0">
                <a:solidFill>
                  <a:prstClr val="black"/>
                </a:solidFill>
              </a:rPr>
              <a:pPr/>
              <a:t>27/04/2012</a:t>
            </a:fld>
            <a:endParaRPr lang="pt-BR">
              <a:solidFill>
                <a:prstClr val="black"/>
              </a:solidFill>
            </a:endParaRPr>
          </a:p>
        </p:txBody>
      </p:sp>
      <p:sp>
        <p:nvSpPr>
          <p:cNvPr id="5" name="Espaço Reservado para Rodapé 4"/>
          <p:cNvSpPr>
            <a:spLocks noGrp="1"/>
          </p:cNvSpPr>
          <p:nvPr>
            <p:ph type="ftr" sz="quarter" idx="11"/>
          </p:nvPr>
        </p:nvSpPr>
        <p:spPr>
          <a:xfrm>
            <a:off x="3999085" y="6103273"/>
            <a:ext cx="3706469" cy="350588"/>
          </a:xfrm>
          <a:prstGeom prst="rect">
            <a:avLst/>
          </a:prstGeom>
        </p:spPr>
        <p:txBody>
          <a:bodyPr/>
          <a:lstStyle/>
          <a:p>
            <a:endParaRPr lang="pt-BR">
              <a:solidFill>
                <a:prstClr val="black"/>
              </a:solidFill>
            </a:endParaRPr>
          </a:p>
        </p:txBody>
      </p:sp>
      <p:sp>
        <p:nvSpPr>
          <p:cNvPr id="6" name="Espaço Reservado para Número de Slide 5"/>
          <p:cNvSpPr>
            <a:spLocks noGrp="1"/>
          </p:cNvSpPr>
          <p:nvPr>
            <p:ph type="sldNum" sz="quarter" idx="12"/>
          </p:nvPr>
        </p:nvSpPr>
        <p:spPr>
          <a:xfrm>
            <a:off x="8388324" y="6103273"/>
            <a:ext cx="2731082" cy="350588"/>
          </a:xfrm>
          <a:prstGeom prst="rect">
            <a:avLst/>
          </a:prstGeom>
        </p:spPr>
        <p:txBody>
          <a:bodyPr/>
          <a:lstStyle/>
          <a:p>
            <a:fld id="{98CF1ADB-FDD6-41DC-B3B5-347E5A7C67EA}" type="slidenum">
              <a:rPr lang="pt-BR" smtClean="0">
                <a:solidFill>
                  <a:prstClr val="black"/>
                </a:solidFill>
              </a:rPr>
              <a:pPr/>
              <a:t>‹nº›</a:t>
            </a:fld>
            <a:endParaRPr lang="pt-BR">
              <a:solidFill>
                <a:prstClr val="black"/>
              </a:solidFill>
            </a:endParaRPr>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2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a:prstGeom prst="rect">
            <a:avLst/>
          </a:prstGeo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a:xfrm>
            <a:off x="585232" y="6103273"/>
            <a:ext cx="2731082" cy="350588"/>
          </a:xfrm>
          <a:prstGeom prst="rect">
            <a:avLst/>
          </a:prstGeom>
        </p:spPr>
        <p:txBody>
          <a:bodyPr/>
          <a:lstStyle/>
          <a:p>
            <a:fld id="{019A515E-60E4-43E6-8166-87480CF6D82B}" type="datetimeFigureOut">
              <a:rPr lang="pt-BR" smtClean="0">
                <a:solidFill>
                  <a:prstClr val="black"/>
                </a:solidFill>
              </a:rPr>
              <a:pPr/>
              <a:t>27/04/2012</a:t>
            </a:fld>
            <a:endParaRPr lang="pt-BR">
              <a:solidFill>
                <a:prstClr val="black"/>
              </a:solidFill>
            </a:endParaRPr>
          </a:p>
        </p:txBody>
      </p:sp>
      <p:sp>
        <p:nvSpPr>
          <p:cNvPr id="5" name="Espaço Reservado para Rodapé 4"/>
          <p:cNvSpPr>
            <a:spLocks noGrp="1"/>
          </p:cNvSpPr>
          <p:nvPr>
            <p:ph type="ftr" sz="quarter" idx="11"/>
          </p:nvPr>
        </p:nvSpPr>
        <p:spPr>
          <a:xfrm>
            <a:off x="3999085" y="6103273"/>
            <a:ext cx="3706469" cy="350588"/>
          </a:xfrm>
          <a:prstGeom prst="rect">
            <a:avLst/>
          </a:prstGeom>
        </p:spPr>
        <p:txBody>
          <a:bodyPr/>
          <a:lstStyle/>
          <a:p>
            <a:endParaRPr lang="pt-BR">
              <a:solidFill>
                <a:prstClr val="black"/>
              </a:solidFill>
            </a:endParaRPr>
          </a:p>
        </p:txBody>
      </p:sp>
      <p:sp>
        <p:nvSpPr>
          <p:cNvPr id="6" name="Espaço Reservado para Número de Slide 5"/>
          <p:cNvSpPr>
            <a:spLocks noGrp="1"/>
          </p:cNvSpPr>
          <p:nvPr>
            <p:ph type="sldNum" sz="quarter" idx="12"/>
          </p:nvPr>
        </p:nvSpPr>
        <p:spPr>
          <a:xfrm>
            <a:off x="8388324" y="6103273"/>
            <a:ext cx="2731082" cy="350588"/>
          </a:xfrm>
          <a:prstGeom prst="rect">
            <a:avLst/>
          </a:prstGeom>
        </p:spPr>
        <p:txBody>
          <a:bodyPr/>
          <a:lstStyle/>
          <a:p>
            <a:fld id="{98CF1ADB-FDD6-41DC-B3B5-347E5A7C67EA}" type="slidenum">
              <a:rPr lang="pt-BR" smtClean="0">
                <a:solidFill>
                  <a:prstClr val="black"/>
                </a:solidFill>
              </a:rPr>
              <a:pPr/>
              <a:t>‹nº›</a:t>
            </a:fld>
            <a:endParaRPr lang="pt-BR">
              <a:solidFill>
                <a:prstClr val="black"/>
              </a:solidFill>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pPr>
              <a:defRPr/>
            </a:pPr>
            <a:fld id="{1E8AC30A-C35F-4A49-93C0-D3AD703C44C3}" type="datetimeFigureOut">
              <a:rPr lang="pt-BR"/>
              <a:pPr>
                <a:defRPr/>
              </a:pPr>
              <a:t>27/04/2012</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267CD80C-6C05-4B80-A3CA-8A73E39EE28B}" type="slidenum">
              <a:rPr lang="pt-BR"/>
              <a:pPr>
                <a:defRPr/>
              </a:pPr>
              <a:t>‹nº›</a:t>
            </a:fld>
            <a:endParaRPr lang="pt-BR"/>
          </a:p>
        </p:txBody>
      </p:sp>
    </p:spTree>
    <p:extLst>
      <p:ext uri="{BB962C8B-B14F-4D97-AF65-F5344CB8AC3E}">
        <p14:creationId xmlns:p14="http://schemas.microsoft.com/office/powerpoint/2010/main" val="27791983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5FA71E3D-B76A-487B-B2EA-D0EC2B3BFC88}" type="datetimeFigureOut">
              <a:rPr lang="pt-BR"/>
              <a:pPr>
                <a:defRPr/>
              </a:pPr>
              <a:t>27/04/2012</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78717BCE-EA7F-47F8-BFCA-E326A9DA7BF5}" type="slidenum">
              <a:rPr lang="pt-BR"/>
              <a:pPr>
                <a:defRPr/>
              </a:pPr>
              <a:t>‹nº›</a:t>
            </a:fld>
            <a:endParaRPr lang="pt-BR"/>
          </a:p>
        </p:txBody>
      </p:sp>
    </p:spTree>
    <p:extLst>
      <p:ext uri="{BB962C8B-B14F-4D97-AF65-F5344CB8AC3E}">
        <p14:creationId xmlns:p14="http://schemas.microsoft.com/office/powerpoint/2010/main" val="3362826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26741FCE-DDB6-4524-90C2-8B47E8F5114B}" type="datetimeFigureOut">
              <a:rPr lang="pt-BR"/>
              <a:pPr>
                <a:defRPr/>
              </a:pPr>
              <a:t>27/04/2012</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21BA470F-1473-4133-A5A6-0CF0F26AA781}" type="slidenum">
              <a:rPr lang="pt-BR"/>
              <a:pPr>
                <a:defRPr/>
              </a:pPr>
              <a:t>‹nº›</a:t>
            </a:fld>
            <a:endParaRPr lang="pt-BR"/>
          </a:p>
        </p:txBody>
      </p:sp>
    </p:spTree>
    <p:extLst>
      <p:ext uri="{BB962C8B-B14F-4D97-AF65-F5344CB8AC3E}">
        <p14:creationId xmlns:p14="http://schemas.microsoft.com/office/powerpoint/2010/main" val="7001362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0"/>
          </p:nvPr>
        </p:nvSpPr>
        <p:spPr/>
        <p:txBody>
          <a:bodyPr/>
          <a:lstStyle>
            <a:lvl1pPr>
              <a:defRPr/>
            </a:lvl1pPr>
          </a:lstStyle>
          <a:p>
            <a:pPr>
              <a:defRPr/>
            </a:pPr>
            <a:fld id="{CCAF9FE5-9C6B-4F48-A0A2-1388F456885A}" type="datetimeFigureOut">
              <a:rPr lang="pt-BR"/>
              <a:pPr>
                <a:defRPr/>
              </a:pPr>
              <a:t>27/04/2012</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pPr>
              <a:defRPr/>
            </a:pPr>
            <a:fld id="{052357E3-672A-404B-82DD-FF8CF061DB3A}" type="slidenum">
              <a:rPr lang="pt-BR"/>
              <a:pPr>
                <a:defRPr/>
              </a:pPr>
              <a:t>‹nº›</a:t>
            </a:fld>
            <a:endParaRPr lang="pt-BR"/>
          </a:p>
        </p:txBody>
      </p:sp>
    </p:spTree>
    <p:extLst>
      <p:ext uri="{BB962C8B-B14F-4D97-AF65-F5344CB8AC3E}">
        <p14:creationId xmlns:p14="http://schemas.microsoft.com/office/powerpoint/2010/main" val="402375320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3"/>
          <p:cNvSpPr>
            <a:spLocks noGrp="1"/>
          </p:cNvSpPr>
          <p:nvPr>
            <p:ph type="dt" sz="half" idx="10"/>
          </p:nvPr>
        </p:nvSpPr>
        <p:spPr/>
        <p:txBody>
          <a:bodyPr/>
          <a:lstStyle>
            <a:lvl1pPr>
              <a:defRPr/>
            </a:lvl1pPr>
          </a:lstStyle>
          <a:p>
            <a:pPr>
              <a:defRPr/>
            </a:pPr>
            <a:fld id="{462FEA5C-4B7F-445C-B83C-3F2E9D6B48EB}" type="datetimeFigureOut">
              <a:rPr lang="pt-BR"/>
              <a:pPr>
                <a:defRPr/>
              </a:pPr>
              <a:t>27/04/2012</a:t>
            </a:fld>
            <a:endParaRPr lang="pt-BR"/>
          </a:p>
        </p:txBody>
      </p:sp>
      <p:sp>
        <p:nvSpPr>
          <p:cNvPr id="8" name="Espaço Reservado para Rodapé 4"/>
          <p:cNvSpPr>
            <a:spLocks noGrp="1"/>
          </p:cNvSpPr>
          <p:nvPr>
            <p:ph type="ftr" sz="quarter" idx="11"/>
          </p:nvPr>
        </p:nvSpPr>
        <p:spPr/>
        <p:txBody>
          <a:bodyPr/>
          <a:lstStyle>
            <a:lvl1pPr>
              <a:defRPr/>
            </a:lvl1pPr>
          </a:lstStyle>
          <a:p>
            <a:pPr>
              <a:defRPr/>
            </a:pPr>
            <a:endParaRPr lang="pt-BR"/>
          </a:p>
        </p:txBody>
      </p:sp>
      <p:sp>
        <p:nvSpPr>
          <p:cNvPr id="9" name="Espaço Reservado para Número de Slide 5"/>
          <p:cNvSpPr>
            <a:spLocks noGrp="1"/>
          </p:cNvSpPr>
          <p:nvPr>
            <p:ph type="sldNum" sz="quarter" idx="12"/>
          </p:nvPr>
        </p:nvSpPr>
        <p:spPr/>
        <p:txBody>
          <a:bodyPr/>
          <a:lstStyle>
            <a:lvl1pPr>
              <a:defRPr/>
            </a:lvl1pPr>
          </a:lstStyle>
          <a:p>
            <a:pPr>
              <a:defRPr/>
            </a:pPr>
            <a:fld id="{5649786B-F0C8-4B07-A038-B0EA106E2CD7}" type="slidenum">
              <a:rPr lang="pt-BR"/>
              <a:pPr>
                <a:defRPr/>
              </a:pPr>
              <a:t>‹nº›</a:t>
            </a:fld>
            <a:endParaRPr lang="pt-BR"/>
          </a:p>
        </p:txBody>
      </p:sp>
    </p:spTree>
    <p:extLst>
      <p:ext uri="{BB962C8B-B14F-4D97-AF65-F5344CB8AC3E}">
        <p14:creationId xmlns:p14="http://schemas.microsoft.com/office/powerpoint/2010/main" val="9232631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3"/>
          <p:cNvSpPr>
            <a:spLocks noGrp="1"/>
          </p:cNvSpPr>
          <p:nvPr>
            <p:ph type="dt" sz="half" idx="10"/>
          </p:nvPr>
        </p:nvSpPr>
        <p:spPr/>
        <p:txBody>
          <a:bodyPr/>
          <a:lstStyle>
            <a:lvl1pPr>
              <a:defRPr/>
            </a:lvl1pPr>
          </a:lstStyle>
          <a:p>
            <a:pPr>
              <a:defRPr/>
            </a:pPr>
            <a:fld id="{9449C35B-378D-49FE-BB3E-A62B9B9F3B06}" type="datetimeFigureOut">
              <a:rPr lang="pt-BR"/>
              <a:pPr>
                <a:defRPr/>
              </a:pPr>
              <a:t>27/04/2012</a:t>
            </a:fld>
            <a:endParaRPr lang="pt-BR"/>
          </a:p>
        </p:txBody>
      </p:sp>
      <p:sp>
        <p:nvSpPr>
          <p:cNvPr id="4" name="Espaço Reservado para Rodapé 4"/>
          <p:cNvSpPr>
            <a:spLocks noGrp="1"/>
          </p:cNvSpPr>
          <p:nvPr>
            <p:ph type="ftr" sz="quarter" idx="11"/>
          </p:nvPr>
        </p:nvSpPr>
        <p:spPr/>
        <p:txBody>
          <a:bodyPr/>
          <a:lstStyle>
            <a:lvl1pPr>
              <a:defRPr/>
            </a:lvl1pPr>
          </a:lstStyle>
          <a:p>
            <a:pPr>
              <a:defRPr/>
            </a:pPr>
            <a:endParaRPr lang="pt-BR"/>
          </a:p>
        </p:txBody>
      </p:sp>
      <p:sp>
        <p:nvSpPr>
          <p:cNvPr id="5" name="Espaço Reservado para Número de Slide 5"/>
          <p:cNvSpPr>
            <a:spLocks noGrp="1"/>
          </p:cNvSpPr>
          <p:nvPr>
            <p:ph type="sldNum" sz="quarter" idx="12"/>
          </p:nvPr>
        </p:nvSpPr>
        <p:spPr/>
        <p:txBody>
          <a:bodyPr/>
          <a:lstStyle>
            <a:lvl1pPr>
              <a:defRPr/>
            </a:lvl1pPr>
          </a:lstStyle>
          <a:p>
            <a:pPr>
              <a:defRPr/>
            </a:pPr>
            <a:fld id="{8DF9EE20-8776-4943-A2BA-B7AA74CE5F93}" type="slidenum">
              <a:rPr lang="pt-BR"/>
              <a:pPr>
                <a:defRPr/>
              </a:pPr>
              <a:t>‹nº›</a:t>
            </a:fld>
            <a:endParaRPr lang="pt-BR"/>
          </a:p>
        </p:txBody>
      </p:sp>
    </p:spTree>
    <p:extLst>
      <p:ext uri="{BB962C8B-B14F-4D97-AF65-F5344CB8AC3E}">
        <p14:creationId xmlns:p14="http://schemas.microsoft.com/office/powerpoint/2010/main" val="318398370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8ED554D9-C59D-43AD-91A6-0F330EAA7A9D}" type="datetimeFigureOut">
              <a:rPr lang="pt-BR"/>
              <a:pPr>
                <a:defRPr/>
              </a:pPr>
              <a:t>27/04/2012</a:t>
            </a:fld>
            <a:endParaRPr lang="pt-BR"/>
          </a:p>
        </p:txBody>
      </p:sp>
      <p:sp>
        <p:nvSpPr>
          <p:cNvPr id="3" name="Espaço Reservado para Rodapé 4"/>
          <p:cNvSpPr>
            <a:spLocks noGrp="1"/>
          </p:cNvSpPr>
          <p:nvPr>
            <p:ph type="ftr" sz="quarter" idx="11"/>
          </p:nvPr>
        </p:nvSpPr>
        <p:spPr/>
        <p:txBody>
          <a:bodyPr/>
          <a:lstStyle>
            <a:lvl1pPr>
              <a:defRPr/>
            </a:lvl1pPr>
          </a:lstStyle>
          <a:p>
            <a:pPr>
              <a:defRPr/>
            </a:pPr>
            <a:endParaRPr lang="pt-BR"/>
          </a:p>
        </p:txBody>
      </p:sp>
      <p:sp>
        <p:nvSpPr>
          <p:cNvPr id="4" name="Espaço Reservado para Número de Slide 5"/>
          <p:cNvSpPr>
            <a:spLocks noGrp="1"/>
          </p:cNvSpPr>
          <p:nvPr>
            <p:ph type="sldNum" sz="quarter" idx="12"/>
          </p:nvPr>
        </p:nvSpPr>
        <p:spPr/>
        <p:txBody>
          <a:bodyPr/>
          <a:lstStyle>
            <a:lvl1pPr>
              <a:defRPr/>
            </a:lvl1pPr>
          </a:lstStyle>
          <a:p>
            <a:pPr>
              <a:defRPr/>
            </a:pPr>
            <a:fld id="{AEA45F59-8ACA-4FA0-A707-785340D29CB0}" type="slidenum">
              <a:rPr lang="pt-BR"/>
              <a:pPr>
                <a:defRPr/>
              </a:pPr>
              <a:t>‹nº›</a:t>
            </a:fld>
            <a:endParaRPr lang="pt-BR"/>
          </a:p>
        </p:txBody>
      </p:sp>
    </p:spTree>
    <p:extLst>
      <p:ext uri="{BB962C8B-B14F-4D97-AF65-F5344CB8AC3E}">
        <p14:creationId xmlns:p14="http://schemas.microsoft.com/office/powerpoint/2010/main" val="35034404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2E9C8D3E-0617-446A-8D0B-B464E9A9FA32}" type="datetimeFigureOut">
              <a:rPr lang="pt-BR"/>
              <a:pPr>
                <a:defRPr/>
              </a:pPr>
              <a:t>27/04/2012</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pPr>
              <a:defRPr/>
            </a:pPr>
            <a:fld id="{5E80E8FF-F423-4054-A72C-8D821095647E}" type="slidenum">
              <a:rPr lang="pt-BR"/>
              <a:pPr>
                <a:defRPr/>
              </a:pPr>
              <a:t>‹nº›</a:t>
            </a:fld>
            <a:endParaRPr lang="pt-BR"/>
          </a:p>
        </p:txBody>
      </p:sp>
    </p:spTree>
    <p:extLst>
      <p:ext uri="{BB962C8B-B14F-4D97-AF65-F5344CB8AC3E}">
        <p14:creationId xmlns:p14="http://schemas.microsoft.com/office/powerpoint/2010/main" val="13157303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B888CE8B-FDDB-4F24-ABFB-6D546F7B0F0E}" type="datetimeFigureOut">
              <a:rPr lang="pt-BR"/>
              <a:pPr>
                <a:defRPr/>
              </a:pPr>
              <a:t>27/04/2012</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pPr>
              <a:defRPr/>
            </a:pPr>
            <a:fld id="{2C0D5E41-5FBE-4EF0-B697-E07FA1E22866}" type="slidenum">
              <a:rPr lang="pt-BR"/>
              <a:pPr>
                <a:defRPr/>
              </a:pPr>
              <a:t>‹nº›</a:t>
            </a:fld>
            <a:endParaRPr lang="pt-BR"/>
          </a:p>
        </p:txBody>
      </p:sp>
    </p:spTree>
    <p:extLst>
      <p:ext uri="{BB962C8B-B14F-4D97-AF65-F5344CB8AC3E}">
        <p14:creationId xmlns:p14="http://schemas.microsoft.com/office/powerpoint/2010/main" val="36106919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0820D75E-6CCC-41BD-A902-6757C5BFD7F7}" type="datetimeFigureOut">
              <a:rPr lang="pt-BR"/>
              <a:pPr>
                <a:defRPr/>
              </a:pPr>
              <a:t>27/04/2012</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C3D6C86D-24BA-4B91-BCD3-1BF186129608}" type="slidenum">
              <a:rPr lang="pt-BR"/>
              <a:pPr>
                <a:defRPr/>
              </a:pPr>
              <a:t>‹nº›</a:t>
            </a:fld>
            <a:endParaRPr lang="pt-BR"/>
          </a:p>
        </p:txBody>
      </p:sp>
    </p:spTree>
    <p:extLst>
      <p:ext uri="{BB962C8B-B14F-4D97-AF65-F5344CB8AC3E}">
        <p14:creationId xmlns:p14="http://schemas.microsoft.com/office/powerpoint/2010/main" val="378479073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DFF8563B-3B0A-4796-A6AE-955078835B05}" type="datetimeFigureOut">
              <a:rPr lang="pt-BR"/>
              <a:pPr>
                <a:defRPr/>
              </a:pPr>
              <a:t>27/04/2012</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pPr>
              <a:defRPr/>
            </a:pPr>
            <a:fld id="{9CB4E20C-6077-4BA2-8180-3FE836DC6E69}" type="slidenum">
              <a:rPr lang="pt-BR"/>
              <a:pPr>
                <a:defRPr/>
              </a:pPr>
              <a:t>‹nº›</a:t>
            </a:fld>
            <a:endParaRPr lang="pt-BR"/>
          </a:p>
        </p:txBody>
      </p:sp>
    </p:spTree>
    <p:extLst>
      <p:ext uri="{BB962C8B-B14F-4D97-AF65-F5344CB8AC3E}">
        <p14:creationId xmlns:p14="http://schemas.microsoft.com/office/powerpoint/2010/main" val="3926969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pPr>
              <a:defRPr/>
            </a:pPr>
            <a:fld id="{58576B68-3D57-4D45-9221-723EAB6545DF}"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BBA8DC6-C5BC-4F09-BD56-06471BB77EC1}"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7000D1B5-9966-47CE-BEFB-6493770D4A7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D85BCA9-9660-4098-8C1F-85127E690A7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292B04A-4AFB-476C-BE86-67A34AEEA2F0}"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BC38F770-77BC-455B-84D1-3A93F586F0A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0"/>
          </p:nvPr>
        </p:nvSpPr>
        <p:spPr/>
        <p:txBody>
          <a:bodyPr/>
          <a:lstStyle>
            <a:lvl1pPr>
              <a:defRPr/>
            </a:lvl1pPr>
          </a:lstStyle>
          <a:p>
            <a:pPr>
              <a:defRPr/>
            </a:pPr>
            <a:fld id="{57FF2C58-521E-4CBD-9845-C293D351D219}"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612DAEAA-9D9E-4ABD-B935-6CAB2256DEB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3"/>
          <p:cNvSpPr>
            <a:spLocks noGrp="1"/>
          </p:cNvSpPr>
          <p:nvPr>
            <p:ph type="dt" sz="half" idx="10"/>
          </p:nvPr>
        </p:nvSpPr>
        <p:spPr/>
        <p:txBody>
          <a:bodyPr/>
          <a:lstStyle>
            <a:lvl1pPr>
              <a:defRPr/>
            </a:lvl1pPr>
          </a:lstStyle>
          <a:p>
            <a:pPr>
              <a:defRPr/>
            </a:pPr>
            <a:fld id="{C2EDD32C-97F7-46B1-AEF6-0EBAB33A0800}" type="datetimeFigureOut">
              <a:rPr lang="pt-BR">
                <a:solidFill>
                  <a:prstClr val="black">
                    <a:tint val="75000"/>
                  </a:prstClr>
                </a:solidFill>
              </a:rPr>
              <a:pPr>
                <a:defRPr/>
              </a:pPr>
              <a:t>27/04/2012</a:t>
            </a:fld>
            <a:endParaRPr lang="pt-BR">
              <a:solidFill>
                <a:prstClr val="black">
                  <a:tint val="75000"/>
                </a:prstClr>
              </a:solidFill>
            </a:endParaRPr>
          </a:p>
        </p:txBody>
      </p:sp>
      <p:sp>
        <p:nvSpPr>
          <p:cNvPr id="8"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9" name="Espaço Reservado para Número de Slide 5"/>
          <p:cNvSpPr>
            <a:spLocks noGrp="1"/>
          </p:cNvSpPr>
          <p:nvPr>
            <p:ph type="sldNum" sz="quarter" idx="12"/>
          </p:nvPr>
        </p:nvSpPr>
        <p:spPr/>
        <p:txBody>
          <a:bodyPr/>
          <a:lstStyle>
            <a:lvl1pPr>
              <a:defRPr/>
            </a:lvl1pPr>
          </a:lstStyle>
          <a:p>
            <a:pPr>
              <a:defRPr/>
            </a:pPr>
            <a:fld id="{EB5839E7-3095-40E6-B83A-68FB53E3CC8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3"/>
          <p:cNvSpPr>
            <a:spLocks noGrp="1"/>
          </p:cNvSpPr>
          <p:nvPr>
            <p:ph type="dt" sz="half" idx="10"/>
          </p:nvPr>
        </p:nvSpPr>
        <p:spPr/>
        <p:txBody>
          <a:bodyPr/>
          <a:lstStyle>
            <a:lvl1pPr>
              <a:defRPr/>
            </a:lvl1pPr>
          </a:lstStyle>
          <a:p>
            <a:pPr>
              <a:defRPr/>
            </a:pPr>
            <a:fld id="{D2D1BC8F-7674-406E-805B-2D07C8744EB0}" type="datetimeFigureOut">
              <a:rPr lang="pt-BR">
                <a:solidFill>
                  <a:prstClr val="black">
                    <a:tint val="75000"/>
                  </a:prstClr>
                </a:solidFill>
              </a:rPr>
              <a:pPr>
                <a:defRPr/>
              </a:pPr>
              <a:t>27/04/2012</a:t>
            </a:fld>
            <a:endParaRPr lang="pt-BR">
              <a:solidFill>
                <a:prstClr val="black">
                  <a:tint val="75000"/>
                </a:prstClr>
              </a:solidFill>
            </a:endParaRPr>
          </a:p>
        </p:txBody>
      </p:sp>
      <p:sp>
        <p:nvSpPr>
          <p:cNvPr id="4"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5" name="Espaço Reservado para Número de Slide 5"/>
          <p:cNvSpPr>
            <a:spLocks noGrp="1"/>
          </p:cNvSpPr>
          <p:nvPr>
            <p:ph type="sldNum" sz="quarter" idx="12"/>
          </p:nvPr>
        </p:nvSpPr>
        <p:spPr/>
        <p:txBody>
          <a:bodyPr/>
          <a:lstStyle>
            <a:lvl1pPr>
              <a:defRPr/>
            </a:lvl1pPr>
          </a:lstStyle>
          <a:p>
            <a:pPr>
              <a:defRPr/>
            </a:pPr>
            <a:fld id="{A11456A3-859B-4B74-B09A-D9B1355C3BF3}"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C0DA01FB-FB11-4E8C-8733-760C37B91DF6}" type="datetimeFigureOut">
              <a:rPr lang="pt-BR">
                <a:solidFill>
                  <a:prstClr val="black">
                    <a:tint val="75000"/>
                  </a:prstClr>
                </a:solidFill>
              </a:rPr>
              <a:pPr>
                <a:defRPr/>
              </a:pPr>
              <a:t>27/04/2012</a:t>
            </a:fld>
            <a:endParaRPr lang="pt-BR">
              <a:solidFill>
                <a:prstClr val="black">
                  <a:tint val="75000"/>
                </a:prstClr>
              </a:solidFill>
            </a:endParaRPr>
          </a:p>
        </p:txBody>
      </p:sp>
      <p:sp>
        <p:nvSpPr>
          <p:cNvPr id="3"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4" name="Espaço Reservado para Número de Slide 5"/>
          <p:cNvSpPr>
            <a:spLocks noGrp="1"/>
          </p:cNvSpPr>
          <p:nvPr>
            <p:ph type="sldNum" sz="quarter" idx="12"/>
          </p:nvPr>
        </p:nvSpPr>
        <p:spPr/>
        <p:txBody>
          <a:bodyPr/>
          <a:lstStyle>
            <a:lvl1pPr>
              <a:defRPr/>
            </a:lvl1pPr>
          </a:lstStyle>
          <a:p>
            <a:pPr>
              <a:defRPr/>
            </a:pPr>
            <a:fld id="{60D62D2B-9C02-48E8-AD2D-C5772A3ACD5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70E995B2-DE4C-43F8-92CA-4F94B9EAE41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5398BFB6-A10D-4F3F-ACC9-97AFF5F90F3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9E75466E-96BD-4F0D-A3F6-10E5C7EAA96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26D36516-BF37-4F7A-9449-51DA5F32568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86AAE93E-59F8-468C-9483-AC9EC1588FE6}"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229C3A9-7149-432D-A90B-FD3A37A103F2}"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421BC097-924E-4AEF-BF4C-F6CAE40CC842}"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B3FCCE5-4FEA-49EC-896E-CF29CB2BF4BF}"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77848" y="2045603"/>
            <a:ext cx="9948943" cy="1411496"/>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755697" y="3731472"/>
            <a:ext cx="8193246" cy="16828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pPr>
              <a:defRPr/>
            </a:pPr>
            <a:fld id="{58576B68-3D57-4D45-9221-723EAB6545DF}"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BBA8DC6-C5BC-4F09-BD56-06471BB77EC1}"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019A515E-60E4-43E6-8166-87480CF6D82B}" type="datetimeFigureOut">
              <a:rPr lang="pt-BR" smtClean="0"/>
              <a:pPr/>
              <a:t>27/04/2012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8CF1ADB-FDD6-41DC-B3B5-347E5A7C67EA}" type="slidenum">
              <a:rPr lang="pt-BR" smtClean="0"/>
              <a:pPr/>
              <a:t>‹nº›</a:t>
            </a:fld>
            <a:endParaRPr lang="pt-BR"/>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7000D1B5-9966-47CE-BEFB-6493770D4A7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D85BCA9-9660-4098-8C1F-85127E690A7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24586" y="4231441"/>
            <a:ext cx="9948943" cy="130784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924586" y="2790984"/>
            <a:ext cx="9948943" cy="144045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F292B04A-4AFB-476C-BE86-67A34AEEA2F0}"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BC38F770-77BC-455B-84D1-3A93F586F0A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585232"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949859" y="1536490"/>
            <a:ext cx="5169548" cy="434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0"/>
          </p:nvPr>
        </p:nvSpPr>
        <p:spPr/>
        <p:txBody>
          <a:bodyPr/>
          <a:lstStyle>
            <a:lvl1pPr>
              <a:defRPr/>
            </a:lvl1pPr>
          </a:lstStyle>
          <a:p>
            <a:pPr>
              <a:defRPr/>
            </a:pPr>
            <a:fld id="{57FF2C58-521E-4CBD-9845-C293D351D219}"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612DAEAA-9D9E-4ABD-B935-6CAB2256DEB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473993"/>
            <a:ext cx="5171581"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585232" y="2088283"/>
            <a:ext cx="5171581"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945794" y="1473993"/>
            <a:ext cx="5173613" cy="6142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945794" y="2088283"/>
            <a:ext cx="5173613" cy="3793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3"/>
          <p:cNvSpPr>
            <a:spLocks noGrp="1"/>
          </p:cNvSpPr>
          <p:nvPr>
            <p:ph type="dt" sz="half" idx="10"/>
          </p:nvPr>
        </p:nvSpPr>
        <p:spPr/>
        <p:txBody>
          <a:bodyPr/>
          <a:lstStyle>
            <a:lvl1pPr>
              <a:defRPr/>
            </a:lvl1pPr>
          </a:lstStyle>
          <a:p>
            <a:pPr>
              <a:defRPr/>
            </a:pPr>
            <a:fld id="{C2EDD32C-97F7-46B1-AEF6-0EBAB33A0800}" type="datetimeFigureOut">
              <a:rPr lang="pt-BR">
                <a:solidFill>
                  <a:prstClr val="black">
                    <a:tint val="75000"/>
                  </a:prstClr>
                </a:solidFill>
              </a:rPr>
              <a:pPr>
                <a:defRPr/>
              </a:pPr>
              <a:t>27/04/2012</a:t>
            </a:fld>
            <a:endParaRPr lang="pt-BR">
              <a:solidFill>
                <a:prstClr val="black">
                  <a:tint val="75000"/>
                </a:prstClr>
              </a:solidFill>
            </a:endParaRPr>
          </a:p>
        </p:txBody>
      </p:sp>
      <p:sp>
        <p:nvSpPr>
          <p:cNvPr id="8"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9" name="Espaço Reservado para Número de Slide 5"/>
          <p:cNvSpPr>
            <a:spLocks noGrp="1"/>
          </p:cNvSpPr>
          <p:nvPr>
            <p:ph type="sldNum" sz="quarter" idx="12"/>
          </p:nvPr>
        </p:nvSpPr>
        <p:spPr/>
        <p:txBody>
          <a:bodyPr/>
          <a:lstStyle>
            <a:lvl1pPr>
              <a:defRPr/>
            </a:lvl1pPr>
          </a:lstStyle>
          <a:p>
            <a:pPr>
              <a:defRPr/>
            </a:pPr>
            <a:fld id="{EB5839E7-3095-40E6-B83A-68FB53E3CC8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3"/>
          <p:cNvSpPr>
            <a:spLocks noGrp="1"/>
          </p:cNvSpPr>
          <p:nvPr>
            <p:ph type="dt" sz="half" idx="10"/>
          </p:nvPr>
        </p:nvSpPr>
        <p:spPr/>
        <p:txBody>
          <a:bodyPr/>
          <a:lstStyle>
            <a:lvl1pPr>
              <a:defRPr/>
            </a:lvl1pPr>
          </a:lstStyle>
          <a:p>
            <a:pPr>
              <a:defRPr/>
            </a:pPr>
            <a:fld id="{D2D1BC8F-7674-406E-805B-2D07C8744EB0}" type="datetimeFigureOut">
              <a:rPr lang="pt-BR">
                <a:solidFill>
                  <a:prstClr val="black">
                    <a:tint val="75000"/>
                  </a:prstClr>
                </a:solidFill>
              </a:rPr>
              <a:pPr>
                <a:defRPr/>
              </a:pPr>
              <a:t>27/04/2012</a:t>
            </a:fld>
            <a:endParaRPr lang="pt-BR">
              <a:solidFill>
                <a:prstClr val="black">
                  <a:tint val="75000"/>
                </a:prstClr>
              </a:solidFill>
            </a:endParaRPr>
          </a:p>
        </p:txBody>
      </p:sp>
      <p:sp>
        <p:nvSpPr>
          <p:cNvPr id="4"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5" name="Espaço Reservado para Número de Slide 5"/>
          <p:cNvSpPr>
            <a:spLocks noGrp="1"/>
          </p:cNvSpPr>
          <p:nvPr>
            <p:ph type="sldNum" sz="quarter" idx="12"/>
          </p:nvPr>
        </p:nvSpPr>
        <p:spPr/>
        <p:txBody>
          <a:bodyPr/>
          <a:lstStyle>
            <a:lvl1pPr>
              <a:defRPr/>
            </a:lvl1pPr>
          </a:lstStyle>
          <a:p>
            <a:pPr>
              <a:defRPr/>
            </a:pPr>
            <a:fld id="{A11456A3-859B-4B74-B09A-D9B1355C3BF3}"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C0DA01FB-FB11-4E8C-8733-760C37B91DF6}" type="datetimeFigureOut">
              <a:rPr lang="pt-BR">
                <a:solidFill>
                  <a:prstClr val="black">
                    <a:tint val="75000"/>
                  </a:prstClr>
                </a:solidFill>
              </a:rPr>
              <a:pPr>
                <a:defRPr/>
              </a:pPr>
              <a:t>27/04/2012</a:t>
            </a:fld>
            <a:endParaRPr lang="pt-BR">
              <a:solidFill>
                <a:prstClr val="black">
                  <a:tint val="75000"/>
                </a:prstClr>
              </a:solidFill>
            </a:endParaRPr>
          </a:p>
        </p:txBody>
      </p:sp>
      <p:sp>
        <p:nvSpPr>
          <p:cNvPr id="3"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4" name="Espaço Reservado para Número de Slide 5"/>
          <p:cNvSpPr>
            <a:spLocks noGrp="1"/>
          </p:cNvSpPr>
          <p:nvPr>
            <p:ph type="sldNum" sz="quarter" idx="12"/>
          </p:nvPr>
        </p:nvSpPr>
        <p:spPr/>
        <p:txBody>
          <a:bodyPr/>
          <a:lstStyle>
            <a:lvl1pPr>
              <a:defRPr/>
            </a:lvl1pPr>
          </a:lstStyle>
          <a:p>
            <a:pPr>
              <a:defRPr/>
            </a:pPr>
            <a:fld id="{60D62D2B-9C02-48E8-AD2D-C5772A3ACD55}"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5233" y="262180"/>
            <a:ext cx="3850746" cy="1115783"/>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4576189" y="262179"/>
            <a:ext cx="6543218" cy="56200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85233" y="1377963"/>
            <a:ext cx="3850746" cy="45042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70E995B2-DE4C-43F8-92CA-4F94B9EAE41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5398BFB6-A10D-4F3F-ACC9-97AFF5F90F37}"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294190" y="4609466"/>
            <a:ext cx="7022783" cy="544173"/>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2294190" y="588377"/>
            <a:ext cx="7022783" cy="395097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2294190" y="5153639"/>
            <a:ext cx="7022783" cy="7728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9E75466E-96BD-4F0D-A3F6-10E5C7EAA96C}" type="datetimeFigureOut">
              <a:rPr lang="pt-BR">
                <a:solidFill>
                  <a:prstClr val="black">
                    <a:tint val="75000"/>
                  </a:prstClr>
                </a:solidFill>
              </a:rPr>
              <a:pPr>
                <a:defRPr/>
              </a:pPr>
              <a:t>27/04/2012</a:t>
            </a:fld>
            <a:endParaRPr lang="pt-BR">
              <a:solidFill>
                <a:prstClr val="black">
                  <a:tint val="75000"/>
                </a:prstClr>
              </a:solidFill>
            </a:endParaRPr>
          </a:p>
        </p:txBody>
      </p:sp>
      <p:sp>
        <p:nvSpPr>
          <p:cNvPr id="6"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7" name="Espaço Reservado para Número de Slide 5"/>
          <p:cNvSpPr>
            <a:spLocks noGrp="1"/>
          </p:cNvSpPr>
          <p:nvPr>
            <p:ph type="sldNum" sz="quarter" idx="12"/>
          </p:nvPr>
        </p:nvSpPr>
        <p:spPr/>
        <p:txBody>
          <a:bodyPr/>
          <a:lstStyle>
            <a:lvl1pPr>
              <a:defRPr/>
            </a:lvl1pPr>
          </a:lstStyle>
          <a:p>
            <a:pPr>
              <a:defRPr/>
            </a:pPr>
            <a:fld id="{26D36516-BF37-4F7A-9449-51DA5F32568D}"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86AAE93E-59F8-468C-9483-AC9EC1588FE6}"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8229C3A9-7149-432D-A90B-FD3A37A103F2}"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85864" y="263704"/>
            <a:ext cx="2633543" cy="5618548"/>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585232" y="263704"/>
            <a:ext cx="7705554" cy="5618548"/>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421BC097-924E-4AEF-BF4C-F6CAE40CC842}"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lvl1pPr>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lvl1pPr>
              <a:defRPr/>
            </a:lvl1pPr>
          </a:lstStyle>
          <a:p>
            <a:pPr>
              <a:defRPr/>
            </a:pPr>
            <a:fld id="{6B3FCCE5-4FEA-49EC-896E-CF29CB2BF4BF}" type="slidenum">
              <a:rPr lang="pt-BR">
                <a:solidFill>
                  <a:prstClr val="black">
                    <a:tint val="75000"/>
                  </a:prstClr>
                </a:solidFill>
              </a:rPr>
              <a:pPr>
                <a:defRPr/>
              </a:pPr>
              <a:t>‹nº›</a:t>
            </a:fld>
            <a:endParaRPr lang="pt-BR">
              <a:solidFill>
                <a:prstClr val="black">
                  <a:tint val="75000"/>
                </a:prstClr>
              </a:solidFil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pPr/>
              <a:t>27/04/2012</a:t>
            </a:fld>
            <a:endParaRPr lang="pt-B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585788" y="263525"/>
            <a:ext cx="10533062" cy="1096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027" name="Espaço Reservado para Texto 2"/>
          <p:cNvSpPr>
            <a:spLocks noGrp="1"/>
          </p:cNvSpPr>
          <p:nvPr>
            <p:ph type="body" idx="1"/>
          </p:nvPr>
        </p:nvSpPr>
        <p:spPr bwMode="auto">
          <a:xfrm>
            <a:off x="585788" y="1536700"/>
            <a:ext cx="10533062" cy="4344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4" name="Espaço Reservado para Data 3"/>
          <p:cNvSpPr>
            <a:spLocks noGrp="1"/>
          </p:cNvSpPr>
          <p:nvPr>
            <p:ph type="dt" sz="half" idx="2"/>
          </p:nvPr>
        </p:nvSpPr>
        <p:spPr>
          <a:xfrm>
            <a:off x="585788" y="6103938"/>
            <a:ext cx="2730500" cy="34925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A674A8A-C30D-4781-A5F8-3DD4C7BE911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8913" y="6103938"/>
            <a:ext cx="3706812" cy="349250"/>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50" y="6103938"/>
            <a:ext cx="2730500" cy="349250"/>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73D81550-F15B-456A-8FBC-93CABD7F6567}" type="slidenum">
              <a:rPr lang="pt-BR">
                <a:solidFill>
                  <a:prstClr val="black">
                    <a:tint val="75000"/>
                  </a:prstClr>
                </a:solidFill>
              </a:rPr>
              <a:pPr>
                <a:def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ransition>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Lst>
  <p:transition>
    <p:fade/>
  </p:transition>
  <p:txStyles>
    <p:titleStyle>
      <a:lvl1pPr algn="ctr" rtl="0" eaLnBrk="0" fontAlgn="base" hangingPunct="0">
        <a:spcBef>
          <a:spcPct val="0"/>
        </a:spcBef>
        <a:spcAft>
          <a:spcPct val="0"/>
        </a:spcAft>
        <a:defRPr sz="5600" kern="1200">
          <a:solidFill>
            <a:schemeClr val="tx1"/>
          </a:solidFill>
          <a:latin typeface="+mj-lt"/>
          <a:ea typeface="+mj-ea"/>
          <a:cs typeface="+mj-cs"/>
        </a:defRPr>
      </a:lvl1pPr>
      <a:lvl2pPr algn="ctr" rtl="0" eaLnBrk="0" fontAlgn="base" hangingPunct="0">
        <a:spcBef>
          <a:spcPct val="0"/>
        </a:spcBef>
        <a:spcAft>
          <a:spcPct val="0"/>
        </a:spcAft>
        <a:defRPr sz="5600">
          <a:solidFill>
            <a:schemeClr val="tx1"/>
          </a:solidFill>
          <a:latin typeface="Calibri" pitchFamily="34" charset="0"/>
        </a:defRPr>
      </a:lvl2pPr>
      <a:lvl3pPr algn="ctr" rtl="0" eaLnBrk="0" fontAlgn="base" hangingPunct="0">
        <a:spcBef>
          <a:spcPct val="0"/>
        </a:spcBef>
        <a:spcAft>
          <a:spcPct val="0"/>
        </a:spcAft>
        <a:defRPr sz="5600">
          <a:solidFill>
            <a:schemeClr val="tx1"/>
          </a:solidFill>
          <a:latin typeface="Calibri" pitchFamily="34" charset="0"/>
        </a:defRPr>
      </a:lvl3pPr>
      <a:lvl4pPr algn="ctr" rtl="0" eaLnBrk="0" fontAlgn="base" hangingPunct="0">
        <a:spcBef>
          <a:spcPct val="0"/>
        </a:spcBef>
        <a:spcAft>
          <a:spcPct val="0"/>
        </a:spcAft>
        <a:defRPr sz="5600">
          <a:solidFill>
            <a:schemeClr val="tx1"/>
          </a:solidFill>
          <a:latin typeface="Calibri" pitchFamily="34" charset="0"/>
        </a:defRPr>
      </a:lvl4pPr>
      <a:lvl5pPr algn="ctr" rtl="0" eaLnBrk="0" fontAlgn="base" hangingPunct="0">
        <a:spcBef>
          <a:spcPct val="0"/>
        </a:spcBef>
        <a:spcAft>
          <a:spcPct val="0"/>
        </a:spcAft>
        <a:defRPr sz="5600">
          <a:solidFill>
            <a:schemeClr val="tx1"/>
          </a:solidFill>
          <a:latin typeface="Calibri" pitchFamily="34" charset="0"/>
        </a:defRPr>
      </a:lvl5pPr>
      <a:lvl6pPr marL="585262" algn="ctr" rtl="0" fontAlgn="base">
        <a:spcBef>
          <a:spcPct val="0"/>
        </a:spcBef>
        <a:spcAft>
          <a:spcPct val="0"/>
        </a:spcAft>
        <a:defRPr sz="5600">
          <a:solidFill>
            <a:schemeClr val="tx1"/>
          </a:solidFill>
          <a:latin typeface="Calibri" pitchFamily="34" charset="0"/>
        </a:defRPr>
      </a:lvl6pPr>
      <a:lvl7pPr marL="1170523" algn="ctr" rtl="0" fontAlgn="base">
        <a:spcBef>
          <a:spcPct val="0"/>
        </a:spcBef>
        <a:spcAft>
          <a:spcPct val="0"/>
        </a:spcAft>
        <a:defRPr sz="5600">
          <a:solidFill>
            <a:schemeClr val="tx1"/>
          </a:solidFill>
          <a:latin typeface="Calibri" pitchFamily="34" charset="0"/>
        </a:defRPr>
      </a:lvl7pPr>
      <a:lvl8pPr marL="1755785" algn="ctr" rtl="0" fontAlgn="base">
        <a:spcBef>
          <a:spcPct val="0"/>
        </a:spcBef>
        <a:spcAft>
          <a:spcPct val="0"/>
        </a:spcAft>
        <a:defRPr sz="5600">
          <a:solidFill>
            <a:schemeClr val="tx1"/>
          </a:solidFill>
          <a:latin typeface="Calibri" pitchFamily="34" charset="0"/>
        </a:defRPr>
      </a:lvl8pPr>
      <a:lvl9pPr marL="2341047" algn="ctr" rtl="0" fontAlgn="base">
        <a:spcBef>
          <a:spcPct val="0"/>
        </a:spcBef>
        <a:spcAft>
          <a:spcPct val="0"/>
        </a:spcAft>
        <a:defRPr sz="5600">
          <a:solidFill>
            <a:schemeClr val="tx1"/>
          </a:solidFill>
          <a:latin typeface="Calibri" pitchFamily="34" charset="0"/>
        </a:defRPr>
      </a:lvl9pPr>
    </p:titleStyle>
    <p:bodyStyle>
      <a:lvl1pPr marL="438150" indent="-438150" algn="l" rtl="0" eaLnBrk="0" fontAlgn="base" hangingPunct="0">
        <a:spcBef>
          <a:spcPct val="20000"/>
        </a:spcBef>
        <a:spcAft>
          <a:spcPct val="0"/>
        </a:spcAft>
        <a:buFont typeface="Arial" charset="0"/>
        <a:buChar char="•"/>
        <a:defRPr sz="4100" kern="1200">
          <a:solidFill>
            <a:schemeClr val="tx1"/>
          </a:solidFill>
          <a:latin typeface="+mn-lt"/>
          <a:ea typeface="+mn-ea"/>
          <a:cs typeface="+mn-cs"/>
        </a:defRPr>
      </a:lvl1pPr>
      <a:lvl2pPr marL="950913" indent="-365125"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2pPr>
      <a:lvl3pPr marL="1462088" indent="-292100" algn="l" rtl="0" eaLnBrk="0" fontAlgn="base" hangingPunct="0">
        <a:spcBef>
          <a:spcPct val="20000"/>
        </a:spcBef>
        <a:spcAft>
          <a:spcPct val="0"/>
        </a:spcAft>
        <a:buFont typeface="Arial" charset="0"/>
        <a:buChar char="•"/>
        <a:defRPr sz="3100" kern="1200">
          <a:solidFill>
            <a:schemeClr val="tx1"/>
          </a:solidFill>
          <a:latin typeface="+mn-lt"/>
          <a:ea typeface="+mn-ea"/>
          <a:cs typeface="+mn-cs"/>
        </a:defRPr>
      </a:lvl3pPr>
      <a:lvl4pPr marL="2047875" indent="-292100" algn="l" rtl="0" eaLnBrk="0" fontAlgn="base" hangingPunct="0">
        <a:spcBef>
          <a:spcPct val="20000"/>
        </a:spcBef>
        <a:spcAft>
          <a:spcPct val="0"/>
        </a:spcAft>
        <a:buFont typeface="Arial" charset="0"/>
        <a:buChar char="–"/>
        <a:defRPr sz="2600" kern="1200">
          <a:solidFill>
            <a:schemeClr val="tx1"/>
          </a:solidFill>
          <a:latin typeface="+mn-lt"/>
          <a:ea typeface="+mn-ea"/>
          <a:cs typeface="+mn-cs"/>
        </a:defRPr>
      </a:lvl4pPr>
      <a:lvl5pPr marL="2633663" indent="-292100" algn="l" rtl="0" eaLnBrk="0" fontAlgn="base" hangingPunct="0">
        <a:spcBef>
          <a:spcPct val="20000"/>
        </a:spcBef>
        <a:spcAft>
          <a:spcPct val="0"/>
        </a:spcAft>
        <a:buFont typeface="Arial" charset="0"/>
        <a:buChar char="»"/>
        <a:defRPr sz="2600" kern="1200">
          <a:solidFill>
            <a:schemeClr val="tx1"/>
          </a:solidFill>
          <a:latin typeface="+mn-lt"/>
          <a:ea typeface="+mn-ea"/>
          <a:cs typeface="+mn-cs"/>
        </a:defRPr>
      </a:lvl5pPr>
      <a:lvl6pPr marL="3218939"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4201"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463"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725"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pt-BR"/>
      </a:defPPr>
      <a:lvl1pPr marL="0" algn="l" defTabSz="1170523" rtl="0" eaLnBrk="1" latinLnBrk="0" hangingPunct="1">
        <a:defRPr sz="2300" kern="1200">
          <a:solidFill>
            <a:schemeClr val="tx1"/>
          </a:solidFill>
          <a:latin typeface="+mn-lt"/>
          <a:ea typeface="+mn-ea"/>
          <a:cs typeface="+mn-cs"/>
        </a:defRPr>
      </a:lvl1pPr>
      <a:lvl2pPr marL="585262" algn="l" defTabSz="1170523" rtl="0" eaLnBrk="1" latinLnBrk="0" hangingPunct="1">
        <a:defRPr sz="2300" kern="1200">
          <a:solidFill>
            <a:schemeClr val="tx1"/>
          </a:solidFill>
          <a:latin typeface="+mn-lt"/>
          <a:ea typeface="+mn-ea"/>
          <a:cs typeface="+mn-cs"/>
        </a:defRPr>
      </a:lvl2pPr>
      <a:lvl3pPr marL="1170523" algn="l" defTabSz="1170523" rtl="0" eaLnBrk="1" latinLnBrk="0" hangingPunct="1">
        <a:defRPr sz="2300" kern="1200">
          <a:solidFill>
            <a:schemeClr val="tx1"/>
          </a:solidFill>
          <a:latin typeface="+mn-lt"/>
          <a:ea typeface="+mn-ea"/>
          <a:cs typeface="+mn-cs"/>
        </a:defRPr>
      </a:lvl3pPr>
      <a:lvl4pPr marL="1755785" algn="l" defTabSz="1170523" rtl="0" eaLnBrk="1" latinLnBrk="0" hangingPunct="1">
        <a:defRPr sz="2300" kern="1200">
          <a:solidFill>
            <a:schemeClr val="tx1"/>
          </a:solidFill>
          <a:latin typeface="+mn-lt"/>
          <a:ea typeface="+mn-ea"/>
          <a:cs typeface="+mn-cs"/>
        </a:defRPr>
      </a:lvl4pPr>
      <a:lvl5pPr marL="2341047" algn="l" defTabSz="1170523" rtl="0" eaLnBrk="1" latinLnBrk="0" hangingPunct="1">
        <a:defRPr sz="2300" kern="1200">
          <a:solidFill>
            <a:schemeClr val="tx1"/>
          </a:solidFill>
          <a:latin typeface="+mn-lt"/>
          <a:ea typeface="+mn-ea"/>
          <a:cs typeface="+mn-cs"/>
        </a:defRPr>
      </a:lvl5pPr>
      <a:lvl6pPr marL="2926309" algn="l" defTabSz="1170523" rtl="0" eaLnBrk="1" latinLnBrk="0" hangingPunct="1">
        <a:defRPr sz="2300" kern="1200">
          <a:solidFill>
            <a:schemeClr val="tx1"/>
          </a:solidFill>
          <a:latin typeface="+mn-lt"/>
          <a:ea typeface="+mn-ea"/>
          <a:cs typeface="+mn-cs"/>
        </a:defRPr>
      </a:lvl6pPr>
      <a:lvl7pPr marL="3511570" algn="l" defTabSz="1170523" rtl="0" eaLnBrk="1" latinLnBrk="0" hangingPunct="1">
        <a:defRPr sz="2300" kern="1200">
          <a:solidFill>
            <a:schemeClr val="tx1"/>
          </a:solidFill>
          <a:latin typeface="+mn-lt"/>
          <a:ea typeface="+mn-ea"/>
          <a:cs typeface="+mn-cs"/>
        </a:defRPr>
      </a:lvl7pPr>
      <a:lvl8pPr marL="4096832" algn="l" defTabSz="1170523" rtl="0" eaLnBrk="1" latinLnBrk="0" hangingPunct="1">
        <a:defRPr sz="2300" kern="1200">
          <a:solidFill>
            <a:schemeClr val="tx1"/>
          </a:solidFill>
          <a:latin typeface="+mn-lt"/>
          <a:ea typeface="+mn-ea"/>
          <a:cs typeface="+mn-cs"/>
        </a:defRPr>
      </a:lvl8pPr>
      <a:lvl9pPr marL="4682094" algn="l" defTabSz="1170523" rtl="0" eaLnBrk="1" latinLnBrk="0" hangingPunct="1">
        <a:defRPr sz="23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Lst>
  <p:transition>
    <p:fade/>
  </p:transition>
  <p:txStyles>
    <p:titleStyle>
      <a:lvl1pPr algn="ctr" rtl="0" eaLnBrk="0" fontAlgn="base" hangingPunct="0">
        <a:spcBef>
          <a:spcPct val="0"/>
        </a:spcBef>
        <a:spcAft>
          <a:spcPct val="0"/>
        </a:spcAft>
        <a:defRPr sz="5600" kern="1200">
          <a:solidFill>
            <a:schemeClr val="tx1"/>
          </a:solidFill>
          <a:latin typeface="+mj-lt"/>
          <a:ea typeface="+mj-ea"/>
          <a:cs typeface="+mj-cs"/>
        </a:defRPr>
      </a:lvl1pPr>
      <a:lvl2pPr algn="ctr" rtl="0" eaLnBrk="0" fontAlgn="base" hangingPunct="0">
        <a:spcBef>
          <a:spcPct val="0"/>
        </a:spcBef>
        <a:spcAft>
          <a:spcPct val="0"/>
        </a:spcAft>
        <a:defRPr sz="5600">
          <a:solidFill>
            <a:schemeClr val="tx1"/>
          </a:solidFill>
          <a:latin typeface="Calibri" pitchFamily="34" charset="0"/>
        </a:defRPr>
      </a:lvl2pPr>
      <a:lvl3pPr algn="ctr" rtl="0" eaLnBrk="0" fontAlgn="base" hangingPunct="0">
        <a:spcBef>
          <a:spcPct val="0"/>
        </a:spcBef>
        <a:spcAft>
          <a:spcPct val="0"/>
        </a:spcAft>
        <a:defRPr sz="5600">
          <a:solidFill>
            <a:schemeClr val="tx1"/>
          </a:solidFill>
          <a:latin typeface="Calibri" pitchFamily="34" charset="0"/>
        </a:defRPr>
      </a:lvl3pPr>
      <a:lvl4pPr algn="ctr" rtl="0" eaLnBrk="0" fontAlgn="base" hangingPunct="0">
        <a:spcBef>
          <a:spcPct val="0"/>
        </a:spcBef>
        <a:spcAft>
          <a:spcPct val="0"/>
        </a:spcAft>
        <a:defRPr sz="5600">
          <a:solidFill>
            <a:schemeClr val="tx1"/>
          </a:solidFill>
          <a:latin typeface="Calibri" pitchFamily="34" charset="0"/>
        </a:defRPr>
      </a:lvl4pPr>
      <a:lvl5pPr algn="ctr" rtl="0" eaLnBrk="0" fontAlgn="base" hangingPunct="0">
        <a:spcBef>
          <a:spcPct val="0"/>
        </a:spcBef>
        <a:spcAft>
          <a:spcPct val="0"/>
        </a:spcAft>
        <a:defRPr sz="5600">
          <a:solidFill>
            <a:schemeClr val="tx1"/>
          </a:solidFill>
          <a:latin typeface="Calibri" pitchFamily="34" charset="0"/>
        </a:defRPr>
      </a:lvl5pPr>
      <a:lvl6pPr marL="585262" algn="ctr" rtl="0" fontAlgn="base">
        <a:spcBef>
          <a:spcPct val="0"/>
        </a:spcBef>
        <a:spcAft>
          <a:spcPct val="0"/>
        </a:spcAft>
        <a:defRPr sz="5600">
          <a:solidFill>
            <a:schemeClr val="tx1"/>
          </a:solidFill>
          <a:latin typeface="Calibri" pitchFamily="34" charset="0"/>
        </a:defRPr>
      </a:lvl6pPr>
      <a:lvl7pPr marL="1170523" algn="ctr" rtl="0" fontAlgn="base">
        <a:spcBef>
          <a:spcPct val="0"/>
        </a:spcBef>
        <a:spcAft>
          <a:spcPct val="0"/>
        </a:spcAft>
        <a:defRPr sz="5600">
          <a:solidFill>
            <a:schemeClr val="tx1"/>
          </a:solidFill>
          <a:latin typeface="Calibri" pitchFamily="34" charset="0"/>
        </a:defRPr>
      </a:lvl7pPr>
      <a:lvl8pPr marL="1755785" algn="ctr" rtl="0" fontAlgn="base">
        <a:spcBef>
          <a:spcPct val="0"/>
        </a:spcBef>
        <a:spcAft>
          <a:spcPct val="0"/>
        </a:spcAft>
        <a:defRPr sz="5600">
          <a:solidFill>
            <a:schemeClr val="tx1"/>
          </a:solidFill>
          <a:latin typeface="Calibri" pitchFamily="34" charset="0"/>
        </a:defRPr>
      </a:lvl8pPr>
      <a:lvl9pPr marL="2341047" algn="ctr" rtl="0" fontAlgn="base">
        <a:spcBef>
          <a:spcPct val="0"/>
        </a:spcBef>
        <a:spcAft>
          <a:spcPct val="0"/>
        </a:spcAft>
        <a:defRPr sz="5600">
          <a:solidFill>
            <a:schemeClr val="tx1"/>
          </a:solidFill>
          <a:latin typeface="Calibri" pitchFamily="34" charset="0"/>
        </a:defRPr>
      </a:lvl9pPr>
    </p:titleStyle>
    <p:bodyStyle>
      <a:lvl1pPr marL="438150" indent="-438150" algn="l" rtl="0" eaLnBrk="0" fontAlgn="base" hangingPunct="0">
        <a:spcBef>
          <a:spcPct val="20000"/>
        </a:spcBef>
        <a:spcAft>
          <a:spcPct val="0"/>
        </a:spcAft>
        <a:buFont typeface="Arial" charset="0"/>
        <a:buChar char="•"/>
        <a:defRPr sz="4100" kern="1200">
          <a:solidFill>
            <a:schemeClr val="tx1"/>
          </a:solidFill>
          <a:latin typeface="+mn-lt"/>
          <a:ea typeface="+mn-ea"/>
          <a:cs typeface="+mn-cs"/>
        </a:defRPr>
      </a:lvl1pPr>
      <a:lvl2pPr marL="950913" indent="-365125" algn="l" rtl="0" eaLnBrk="0" fontAlgn="base" hangingPunct="0">
        <a:spcBef>
          <a:spcPct val="20000"/>
        </a:spcBef>
        <a:spcAft>
          <a:spcPct val="0"/>
        </a:spcAft>
        <a:buFont typeface="Arial" charset="0"/>
        <a:buChar char="–"/>
        <a:defRPr sz="3600" kern="1200">
          <a:solidFill>
            <a:schemeClr val="tx1"/>
          </a:solidFill>
          <a:latin typeface="+mn-lt"/>
          <a:ea typeface="+mn-ea"/>
          <a:cs typeface="+mn-cs"/>
        </a:defRPr>
      </a:lvl2pPr>
      <a:lvl3pPr marL="1462088" indent="-292100" algn="l" rtl="0" eaLnBrk="0" fontAlgn="base" hangingPunct="0">
        <a:spcBef>
          <a:spcPct val="20000"/>
        </a:spcBef>
        <a:spcAft>
          <a:spcPct val="0"/>
        </a:spcAft>
        <a:buFont typeface="Arial" charset="0"/>
        <a:buChar char="•"/>
        <a:defRPr sz="3100" kern="1200">
          <a:solidFill>
            <a:schemeClr val="tx1"/>
          </a:solidFill>
          <a:latin typeface="+mn-lt"/>
          <a:ea typeface="+mn-ea"/>
          <a:cs typeface="+mn-cs"/>
        </a:defRPr>
      </a:lvl3pPr>
      <a:lvl4pPr marL="2047875" indent="-292100" algn="l" rtl="0" eaLnBrk="0" fontAlgn="base" hangingPunct="0">
        <a:spcBef>
          <a:spcPct val="20000"/>
        </a:spcBef>
        <a:spcAft>
          <a:spcPct val="0"/>
        </a:spcAft>
        <a:buFont typeface="Arial" charset="0"/>
        <a:buChar char="–"/>
        <a:defRPr sz="2600" kern="1200">
          <a:solidFill>
            <a:schemeClr val="tx1"/>
          </a:solidFill>
          <a:latin typeface="+mn-lt"/>
          <a:ea typeface="+mn-ea"/>
          <a:cs typeface="+mn-cs"/>
        </a:defRPr>
      </a:lvl4pPr>
      <a:lvl5pPr marL="2633663" indent="-292100" algn="l" rtl="0" eaLnBrk="0" fontAlgn="base" hangingPunct="0">
        <a:spcBef>
          <a:spcPct val="20000"/>
        </a:spcBef>
        <a:spcAft>
          <a:spcPct val="0"/>
        </a:spcAft>
        <a:buFont typeface="Arial" charset="0"/>
        <a:buChar char="»"/>
        <a:defRPr sz="2600" kern="1200">
          <a:solidFill>
            <a:schemeClr val="tx1"/>
          </a:solidFill>
          <a:latin typeface="+mn-lt"/>
          <a:ea typeface="+mn-ea"/>
          <a:cs typeface="+mn-cs"/>
        </a:defRPr>
      </a:lvl5pPr>
      <a:lvl6pPr marL="3218939"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4201"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463"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4725" indent="-292631" algn="l" defTabSz="1170523"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pt-BR"/>
      </a:defPPr>
      <a:lvl1pPr marL="0" algn="l" defTabSz="1170523" rtl="0" eaLnBrk="1" latinLnBrk="0" hangingPunct="1">
        <a:defRPr sz="2300" kern="1200">
          <a:solidFill>
            <a:schemeClr val="tx1"/>
          </a:solidFill>
          <a:latin typeface="+mn-lt"/>
          <a:ea typeface="+mn-ea"/>
          <a:cs typeface="+mn-cs"/>
        </a:defRPr>
      </a:lvl1pPr>
      <a:lvl2pPr marL="585262" algn="l" defTabSz="1170523" rtl="0" eaLnBrk="1" latinLnBrk="0" hangingPunct="1">
        <a:defRPr sz="2300" kern="1200">
          <a:solidFill>
            <a:schemeClr val="tx1"/>
          </a:solidFill>
          <a:latin typeface="+mn-lt"/>
          <a:ea typeface="+mn-ea"/>
          <a:cs typeface="+mn-cs"/>
        </a:defRPr>
      </a:lvl2pPr>
      <a:lvl3pPr marL="1170523" algn="l" defTabSz="1170523" rtl="0" eaLnBrk="1" latinLnBrk="0" hangingPunct="1">
        <a:defRPr sz="2300" kern="1200">
          <a:solidFill>
            <a:schemeClr val="tx1"/>
          </a:solidFill>
          <a:latin typeface="+mn-lt"/>
          <a:ea typeface="+mn-ea"/>
          <a:cs typeface="+mn-cs"/>
        </a:defRPr>
      </a:lvl3pPr>
      <a:lvl4pPr marL="1755785" algn="l" defTabSz="1170523" rtl="0" eaLnBrk="1" latinLnBrk="0" hangingPunct="1">
        <a:defRPr sz="2300" kern="1200">
          <a:solidFill>
            <a:schemeClr val="tx1"/>
          </a:solidFill>
          <a:latin typeface="+mn-lt"/>
          <a:ea typeface="+mn-ea"/>
          <a:cs typeface="+mn-cs"/>
        </a:defRPr>
      </a:lvl4pPr>
      <a:lvl5pPr marL="2341047" algn="l" defTabSz="1170523" rtl="0" eaLnBrk="1" latinLnBrk="0" hangingPunct="1">
        <a:defRPr sz="2300" kern="1200">
          <a:solidFill>
            <a:schemeClr val="tx1"/>
          </a:solidFill>
          <a:latin typeface="+mn-lt"/>
          <a:ea typeface="+mn-ea"/>
          <a:cs typeface="+mn-cs"/>
        </a:defRPr>
      </a:lvl5pPr>
      <a:lvl6pPr marL="2926309" algn="l" defTabSz="1170523" rtl="0" eaLnBrk="1" latinLnBrk="0" hangingPunct="1">
        <a:defRPr sz="2300" kern="1200">
          <a:solidFill>
            <a:schemeClr val="tx1"/>
          </a:solidFill>
          <a:latin typeface="+mn-lt"/>
          <a:ea typeface="+mn-ea"/>
          <a:cs typeface="+mn-cs"/>
        </a:defRPr>
      </a:lvl6pPr>
      <a:lvl7pPr marL="3511570" algn="l" defTabSz="1170523" rtl="0" eaLnBrk="1" latinLnBrk="0" hangingPunct="1">
        <a:defRPr sz="2300" kern="1200">
          <a:solidFill>
            <a:schemeClr val="tx1"/>
          </a:solidFill>
          <a:latin typeface="+mn-lt"/>
          <a:ea typeface="+mn-ea"/>
          <a:cs typeface="+mn-cs"/>
        </a:defRPr>
      </a:lvl7pPr>
      <a:lvl8pPr marL="4096832" algn="l" defTabSz="1170523" rtl="0" eaLnBrk="1" latinLnBrk="0" hangingPunct="1">
        <a:defRPr sz="2300" kern="1200">
          <a:solidFill>
            <a:schemeClr val="tx1"/>
          </a:solidFill>
          <a:latin typeface="+mn-lt"/>
          <a:ea typeface="+mn-ea"/>
          <a:cs typeface="+mn-cs"/>
        </a:defRPr>
      </a:lvl8pPr>
      <a:lvl9pPr marL="4682094" algn="l" defTabSz="1170523" rtl="0" eaLnBrk="1" latinLnBrk="0" hangingPunct="1">
        <a:defRPr sz="2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Espaço Reservado para Título 1"/>
          <p:cNvSpPr>
            <a:spLocks noGrp="1"/>
          </p:cNvSpPr>
          <p:nvPr>
            <p:ph type="title"/>
          </p:nvPr>
        </p:nvSpPr>
        <p:spPr bwMode="auto">
          <a:xfrm>
            <a:off x="585788" y="263525"/>
            <a:ext cx="10533062" cy="1096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3315" name="Espaço Reservado para Texto 2"/>
          <p:cNvSpPr>
            <a:spLocks noGrp="1"/>
          </p:cNvSpPr>
          <p:nvPr>
            <p:ph type="body" idx="1"/>
          </p:nvPr>
        </p:nvSpPr>
        <p:spPr bwMode="auto">
          <a:xfrm>
            <a:off x="585788" y="1536700"/>
            <a:ext cx="10533062" cy="4344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4" name="Espaço Reservado para Data 3"/>
          <p:cNvSpPr>
            <a:spLocks noGrp="1"/>
          </p:cNvSpPr>
          <p:nvPr>
            <p:ph type="dt" sz="half" idx="2"/>
          </p:nvPr>
        </p:nvSpPr>
        <p:spPr>
          <a:xfrm>
            <a:off x="585788" y="6103938"/>
            <a:ext cx="2730500" cy="349250"/>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00AAD3CF-6296-4B08-B9BC-766B8FBF4975}" type="datetimeFigureOut">
              <a:rPr lang="pt-BR"/>
              <a:pPr>
                <a:defRPr/>
              </a:pPr>
              <a:t>27/04/2012</a:t>
            </a:fld>
            <a:endParaRPr lang="pt-BR"/>
          </a:p>
        </p:txBody>
      </p:sp>
      <p:sp>
        <p:nvSpPr>
          <p:cNvPr id="5" name="Espaço Reservado para Rodapé 4"/>
          <p:cNvSpPr>
            <a:spLocks noGrp="1"/>
          </p:cNvSpPr>
          <p:nvPr>
            <p:ph type="ftr" sz="quarter" idx="3"/>
          </p:nvPr>
        </p:nvSpPr>
        <p:spPr>
          <a:xfrm>
            <a:off x="3998913" y="6103938"/>
            <a:ext cx="3706812" cy="349250"/>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pt-BR"/>
          </a:p>
        </p:txBody>
      </p:sp>
      <p:sp>
        <p:nvSpPr>
          <p:cNvPr id="6" name="Espaço Reservado para Número de Slide 5"/>
          <p:cNvSpPr>
            <a:spLocks noGrp="1"/>
          </p:cNvSpPr>
          <p:nvPr>
            <p:ph type="sldNum" sz="quarter" idx="4"/>
          </p:nvPr>
        </p:nvSpPr>
        <p:spPr>
          <a:xfrm>
            <a:off x="8388350" y="6103938"/>
            <a:ext cx="2730500" cy="349250"/>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defRPr>
            </a:lvl1pPr>
          </a:lstStyle>
          <a:p>
            <a:pPr>
              <a:defRPr/>
            </a:pPr>
            <a:fld id="{8FD999B3-B13A-4457-9D81-A95AA2AB43EE}" type="slidenum">
              <a:rPr lang="pt-BR"/>
              <a:pPr>
                <a:defRPr/>
              </a:pPr>
              <a:t>‹nº›</a:t>
            </a:fld>
            <a:endParaRPr lang="pt-BR"/>
          </a:p>
        </p:txBody>
      </p:sp>
    </p:spTree>
    <p:extLst>
      <p:ext uri="{BB962C8B-B14F-4D97-AF65-F5344CB8AC3E}">
        <p14:creationId xmlns:p14="http://schemas.microsoft.com/office/powerpoint/2010/main" val="419392681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5232" y="263703"/>
            <a:ext cx="10534175" cy="1097492"/>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85232" y="1536490"/>
            <a:ext cx="10534175" cy="43457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585232" y="6103273"/>
            <a:ext cx="2731082" cy="350588"/>
          </a:xfrm>
          <a:prstGeom prst="rect">
            <a:avLst/>
          </a:prstGeom>
        </p:spPr>
        <p:txBody>
          <a:bodyPr vert="horz" lIns="91440" tIns="45720" rIns="91440" bIns="45720" rtlCol="0" anchor="ctr"/>
          <a:lstStyle>
            <a:lvl1pPr algn="l">
              <a:defRPr sz="1200">
                <a:solidFill>
                  <a:schemeClr val="tx1">
                    <a:tint val="75000"/>
                  </a:schemeClr>
                </a:solidFill>
              </a:defRPr>
            </a:lvl1pPr>
          </a:lstStyle>
          <a:p>
            <a:fld id="{019A515E-60E4-43E6-8166-87480CF6D82B}" type="datetimeFigureOut">
              <a:rPr lang="pt-BR" smtClean="0">
                <a:solidFill>
                  <a:prstClr val="black">
                    <a:tint val="75000"/>
                  </a:prstClr>
                </a:solidFill>
              </a: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9085" y="6103273"/>
            <a:ext cx="3706469" cy="3505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24" y="6103273"/>
            <a:ext cx="2731082" cy="350588"/>
          </a:xfrm>
          <a:prstGeom prst="rect">
            <a:avLst/>
          </a:prstGeom>
        </p:spPr>
        <p:txBody>
          <a:bodyPr vert="horz" lIns="91440" tIns="45720" rIns="91440" bIns="45720" rtlCol="0" anchor="ctr"/>
          <a:lstStyle>
            <a:lvl1pPr algn="r">
              <a:defRPr sz="1200">
                <a:solidFill>
                  <a:schemeClr val="tx1">
                    <a:tint val="75000"/>
                  </a:schemeClr>
                </a:solidFill>
              </a:defRPr>
            </a:lvl1pPr>
          </a:lstStyle>
          <a:p>
            <a:fld id="{98CF1ADB-FDD6-41DC-B3B5-347E5A7C67EA}" type="slidenum">
              <a:rPr lang="pt-BR" smtClean="0">
                <a:solidFill>
                  <a:prstClr val="black">
                    <a:tint val="75000"/>
                  </a:prstClr>
                </a:solidFill>
              </a: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585788" y="263525"/>
            <a:ext cx="10533062" cy="1096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027" name="Espaço Reservado para Texto 2"/>
          <p:cNvSpPr>
            <a:spLocks noGrp="1"/>
          </p:cNvSpPr>
          <p:nvPr>
            <p:ph type="body" idx="1"/>
          </p:nvPr>
        </p:nvSpPr>
        <p:spPr bwMode="auto">
          <a:xfrm>
            <a:off x="585788" y="1536700"/>
            <a:ext cx="10533062" cy="4344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4" name="Espaço Reservado para Data 3"/>
          <p:cNvSpPr>
            <a:spLocks noGrp="1"/>
          </p:cNvSpPr>
          <p:nvPr>
            <p:ph type="dt" sz="half" idx="2"/>
          </p:nvPr>
        </p:nvSpPr>
        <p:spPr>
          <a:xfrm>
            <a:off x="585788" y="6103938"/>
            <a:ext cx="2730500" cy="34925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A674A8A-C30D-4781-A5F8-3DD4C7BE911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8913" y="6103938"/>
            <a:ext cx="3706812" cy="349250"/>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50" y="6103938"/>
            <a:ext cx="2730500" cy="349250"/>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73D81550-F15B-456A-8FBC-93CABD7F6567}" type="slidenum">
              <a:rPr lang="pt-BR">
                <a:solidFill>
                  <a:prstClr val="black">
                    <a:tint val="75000"/>
                  </a:prstClr>
                </a:solidFill>
              </a:rPr>
              <a:pPr>
                <a:def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585788" y="263525"/>
            <a:ext cx="10533062" cy="1096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027" name="Espaço Reservado para Texto 2"/>
          <p:cNvSpPr>
            <a:spLocks noGrp="1"/>
          </p:cNvSpPr>
          <p:nvPr>
            <p:ph type="body" idx="1"/>
          </p:nvPr>
        </p:nvSpPr>
        <p:spPr bwMode="auto">
          <a:xfrm>
            <a:off x="585788" y="1536700"/>
            <a:ext cx="10533062" cy="4344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4" name="Espaço Reservado para Data 3"/>
          <p:cNvSpPr>
            <a:spLocks noGrp="1"/>
          </p:cNvSpPr>
          <p:nvPr>
            <p:ph type="dt" sz="half" idx="2"/>
          </p:nvPr>
        </p:nvSpPr>
        <p:spPr>
          <a:xfrm>
            <a:off x="585788" y="6103938"/>
            <a:ext cx="2730500" cy="34925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A674A8A-C30D-4781-A5F8-3DD4C7BE9113}" type="datetimeFigureOut">
              <a:rPr lang="pt-BR">
                <a:solidFill>
                  <a:prstClr val="black">
                    <a:tint val="75000"/>
                  </a:prstClr>
                </a:solidFill>
              </a:rPr>
              <a:pPr>
                <a:defRPr/>
              </a:pPr>
              <a:t>27/04/2012</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998913" y="6103938"/>
            <a:ext cx="3706812" cy="349250"/>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8388350" y="6103938"/>
            <a:ext cx="2730500" cy="349250"/>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73D81550-F15B-456A-8FBC-93CABD7F6567}" type="slidenum">
              <a:rPr lang="pt-BR">
                <a:solidFill>
                  <a:prstClr val="black">
                    <a:tint val="75000"/>
                  </a:prstClr>
                </a:solidFill>
              </a:rPr>
              <a:pPr>
                <a:defRPr/>
              </a:pPr>
              <a:t>‹nº›</a:t>
            </a:fld>
            <a:endParaRPr lang="pt-B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0.png"/><Relationship Id="rId2" Type="http://schemas.openxmlformats.org/officeDocument/2006/relationships/notesSlide" Target="../notesSlides/notesSlide9.xml"/><Relationship Id="rId16" Type="http://schemas.openxmlformats.org/officeDocument/2006/relationships/image" Target="../media/image17.png"/><Relationship Id="rId1" Type="http://schemas.openxmlformats.org/officeDocument/2006/relationships/slideLayout" Target="../slideLayouts/slideLayout12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89.png"/><Relationship Id="rId2" Type="http://schemas.openxmlformats.org/officeDocument/2006/relationships/notesSlide" Target="../notesSlides/notesSlide10.xml"/><Relationship Id="rId16" Type="http://schemas.openxmlformats.org/officeDocument/2006/relationships/image" Target="../media/image93.png"/><Relationship Id="rId1" Type="http://schemas.openxmlformats.org/officeDocument/2006/relationships/slideLayout" Target="../slideLayouts/slideLayout113.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91.png"/></Relationships>
</file>

<file path=ppt/slides/_rels/slide1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116.xml"/><Relationship Id="rId6" Type="http://schemas.openxmlformats.org/officeDocument/2006/relationships/image" Target="../media/image17.png"/><Relationship Id="rId5" Type="http://schemas.openxmlformats.org/officeDocument/2006/relationships/image" Target="../media/image10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95.xml"/><Relationship Id="rId6" Type="http://schemas.openxmlformats.org/officeDocument/2006/relationships/image" Target="../media/image17.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13.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1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116.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11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17.xml"/><Relationship Id="rId1" Type="http://schemas.openxmlformats.org/officeDocument/2006/relationships/slideLayout" Target="../slideLayouts/slideLayout116.xml"/><Relationship Id="rId6" Type="http://schemas.openxmlformats.org/officeDocument/2006/relationships/image" Target="../media/image17.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5.png"/></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1.png"/><Relationship Id="rId3" Type="http://schemas.openxmlformats.org/officeDocument/2006/relationships/image" Target="../media/image35.png"/><Relationship Id="rId7" Type="http://schemas.openxmlformats.org/officeDocument/2006/relationships/image" Target="../media/image146.png"/><Relationship Id="rId12" Type="http://schemas.openxmlformats.org/officeDocument/2006/relationships/image" Target="../media/image150.png"/><Relationship Id="rId2" Type="http://schemas.openxmlformats.org/officeDocument/2006/relationships/notesSlide" Target="../notesSlides/notesSlide18.xml"/><Relationship Id="rId16" Type="http://schemas.openxmlformats.org/officeDocument/2006/relationships/image" Target="../media/image154.png"/><Relationship Id="rId1" Type="http://schemas.openxmlformats.org/officeDocument/2006/relationships/slideLayout" Target="../slideLayouts/slideLayout116.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2.png"/><Relationship Id="rId15" Type="http://schemas.openxmlformats.org/officeDocument/2006/relationships/image" Target="../media/image153.png"/><Relationship Id="rId10" Type="http://schemas.openxmlformats.org/officeDocument/2006/relationships/image" Target="../media/image148.png"/><Relationship Id="rId4" Type="http://schemas.openxmlformats.org/officeDocument/2006/relationships/image" Target="../media/image141.png"/><Relationship Id="rId9" Type="http://schemas.openxmlformats.org/officeDocument/2006/relationships/image" Target="../media/image17.png"/><Relationship Id="rId14" Type="http://schemas.openxmlformats.org/officeDocument/2006/relationships/image" Target="../media/image15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2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3.png"/><Relationship Id="rId7" Type="http://schemas.openxmlformats.org/officeDocument/2006/relationships/image" Target="../media/image157.png"/><Relationship Id="rId2" Type="http://schemas.openxmlformats.org/officeDocument/2006/relationships/notesSlide" Target="../notesSlides/notesSlide19.xml"/><Relationship Id="rId1" Type="http://schemas.openxmlformats.org/officeDocument/2006/relationships/slideLayout" Target="../slideLayouts/slideLayout12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9.png"/></Relationships>
</file>

<file path=ppt/slides/_rels/slide2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35.png"/><Relationship Id="rId7" Type="http://schemas.openxmlformats.org/officeDocument/2006/relationships/image" Target="../media/image165.png"/><Relationship Id="rId12"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6.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2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40.png"/><Relationship Id="rId7" Type="http://schemas.openxmlformats.org/officeDocument/2006/relationships/image" Target="../media/image172.png"/><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17.png"/><Relationship Id="rId5" Type="http://schemas.openxmlformats.org/officeDocument/2006/relationships/image" Target="../media/image171.pn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22.xml"/><Relationship Id="rId1" Type="http://schemas.openxmlformats.org/officeDocument/2006/relationships/slideLayout" Target="../slideLayouts/slideLayout84.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2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08.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7.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2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24.xml"/><Relationship Id="rId1" Type="http://schemas.openxmlformats.org/officeDocument/2006/relationships/slideLayout" Target="../slideLayouts/slideLayout123.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17.png"/><Relationship Id="rId4" Type="http://schemas.openxmlformats.org/officeDocument/2006/relationships/image" Target="../media/image195.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4.png"/><Relationship Id="rId2" Type="http://schemas.openxmlformats.org/officeDocument/2006/relationships/notesSlide" Target="../notesSlides/notesSlide25.xml"/><Relationship Id="rId1" Type="http://schemas.openxmlformats.org/officeDocument/2006/relationships/slideLayout" Target="../slideLayouts/slideLayout67.xml"/><Relationship Id="rId6" Type="http://schemas.openxmlformats.org/officeDocument/2006/relationships/image" Target="../media/image203.png"/><Relationship Id="rId5" Type="http://schemas.openxmlformats.org/officeDocument/2006/relationships/image" Target="../media/image17.png"/><Relationship Id="rId4" Type="http://schemas.openxmlformats.org/officeDocument/2006/relationships/image" Target="../media/image202.png"/></Relationships>
</file>

<file path=ppt/slides/_rels/slide27.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3.png"/><Relationship Id="rId7" Type="http://schemas.openxmlformats.org/officeDocument/2006/relationships/image" Target="../media/image20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1.png"/><Relationship Id="rId5" Type="http://schemas.openxmlformats.org/officeDocument/2006/relationships/image" Target="../media/image206.png"/><Relationship Id="rId10" Type="http://schemas.openxmlformats.org/officeDocument/2006/relationships/image" Target="../media/image210.png"/><Relationship Id="rId4" Type="http://schemas.openxmlformats.org/officeDocument/2006/relationships/image" Target="../media/image205.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95.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4.png"/><Relationship Id="rId3" Type="http://schemas.openxmlformats.org/officeDocument/2006/relationships/image" Target="../media/image101.png"/><Relationship Id="rId7" Type="http://schemas.openxmlformats.org/officeDocument/2006/relationships/image" Target="../media/image219.png"/><Relationship Id="rId12" Type="http://schemas.openxmlformats.org/officeDocument/2006/relationships/image" Target="../media/image223.png"/><Relationship Id="rId2" Type="http://schemas.openxmlformats.org/officeDocument/2006/relationships/notesSlide" Target="../notesSlides/notesSlide28.xml"/><Relationship Id="rId1" Type="http://schemas.openxmlformats.org/officeDocument/2006/relationships/slideLayout" Target="../slideLayouts/slideLayout95.xml"/><Relationship Id="rId6" Type="http://schemas.openxmlformats.org/officeDocument/2006/relationships/image" Target="../media/image218.png"/><Relationship Id="rId11" Type="http://schemas.openxmlformats.org/officeDocument/2006/relationships/image" Target="../media/image222.png"/><Relationship Id="rId5" Type="http://schemas.openxmlformats.org/officeDocument/2006/relationships/image" Target="../media/image217.png"/><Relationship Id="rId10" Type="http://schemas.openxmlformats.org/officeDocument/2006/relationships/image" Target="../media/image221.png"/><Relationship Id="rId4" Type="http://schemas.openxmlformats.org/officeDocument/2006/relationships/image" Target="../media/image216.png"/><Relationship Id="rId9" Type="http://schemas.openxmlformats.org/officeDocument/2006/relationships/image" Target="../media/image220.png"/><Relationship Id="rId14" Type="http://schemas.openxmlformats.org/officeDocument/2006/relationships/image" Target="../media/image225.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4.png"/><Relationship Id="rId3" Type="http://schemas.openxmlformats.org/officeDocument/2006/relationships/image" Target="../media/image212.png"/><Relationship Id="rId7" Type="http://schemas.openxmlformats.org/officeDocument/2006/relationships/image" Target="../media/image229.png"/><Relationship Id="rId12"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95.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36.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5.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0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239.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7.xml"/><Relationship Id="rId6" Type="http://schemas.openxmlformats.org/officeDocument/2006/relationships/image" Target="../media/image239.png"/><Relationship Id="rId5" Type="http://schemas.openxmlformats.org/officeDocument/2006/relationships/image" Target="../media/image242.png"/><Relationship Id="rId4" Type="http://schemas.openxmlformats.org/officeDocument/2006/relationships/image" Target="../media/image237.pn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244.png"/><Relationship Id="rId2" Type="http://schemas.openxmlformats.org/officeDocument/2006/relationships/notesSlide" Target="../notesSlides/notesSlide34.xml"/><Relationship Id="rId1" Type="http://schemas.openxmlformats.org/officeDocument/2006/relationships/slideLayout" Target="../slideLayouts/slideLayout117.xml"/><Relationship Id="rId6" Type="http://schemas.openxmlformats.org/officeDocument/2006/relationships/image" Target="../media/image239.png"/><Relationship Id="rId5" Type="http://schemas.openxmlformats.org/officeDocument/2006/relationships/image" Target="../media/image243.png"/><Relationship Id="rId4" Type="http://schemas.openxmlformats.org/officeDocument/2006/relationships/image" Target="../media/image237.png"/></Relationships>
</file>

<file path=ppt/slides/_rels/slide37.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3.xml"/><Relationship Id="rId6" Type="http://schemas.openxmlformats.org/officeDocument/2006/relationships/image" Target="../media/image243.png"/><Relationship Id="rId5" Type="http://schemas.openxmlformats.org/officeDocument/2006/relationships/image" Target="../media/image239.png"/><Relationship Id="rId10" Type="http://schemas.openxmlformats.org/officeDocument/2006/relationships/image" Target="../media/image247.png"/><Relationship Id="rId4" Type="http://schemas.openxmlformats.org/officeDocument/2006/relationships/image" Target="../media/image237.png"/><Relationship Id="rId9" Type="http://schemas.openxmlformats.org/officeDocument/2006/relationships/image" Target="../media/image246.png"/></Relationships>
</file>

<file path=ppt/slides/_rels/slide38.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2" Type="http://schemas.openxmlformats.org/officeDocument/2006/relationships/notesSlide" Target="../notesSlides/notesSlide36.xml"/><Relationship Id="rId1" Type="http://schemas.openxmlformats.org/officeDocument/2006/relationships/slideLayout" Target="../slideLayouts/slideLayout123.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9.png"/><Relationship Id="rId12" Type="http://schemas.openxmlformats.org/officeDocument/2006/relationships/image" Target="../media/image257.png"/><Relationship Id="rId2" Type="http://schemas.openxmlformats.org/officeDocument/2006/relationships/notesSlide" Target="../notesSlides/notesSlide37.xml"/><Relationship Id="rId1" Type="http://schemas.openxmlformats.org/officeDocument/2006/relationships/slideLayout" Target="../slideLayouts/slideLayout11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60.png"/><Relationship Id="rId4" Type="http://schemas.openxmlformats.org/officeDocument/2006/relationships/image" Target="../media/image249.png"/><Relationship Id="rId9" Type="http://schemas.openxmlformats.org/officeDocument/2006/relationships/image" Target="../media/image255.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28.png"/><Relationship Id="rId11" Type="http://schemas.openxmlformats.org/officeDocument/2006/relationships/image" Target="../media/image17.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4.xml"/><Relationship Id="rId5" Type="http://schemas.openxmlformats.org/officeDocument/2006/relationships/image" Target="../media/image3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7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11704638" cy="65833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repeatCount="indefinite"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pic>
        <p:nvPicPr>
          <p:cNvPr id="55322" name="Picture 26" descr="S9_VITU_v2_4"/>
          <p:cNvPicPr>
            <a:picLocks noChangeAspect="1" noChangeArrowheads="1"/>
          </p:cNvPicPr>
          <p:nvPr/>
        </p:nvPicPr>
        <p:blipFill>
          <a:blip r:embed="rId4" cstate="print"/>
          <a:srcRect r="86003" b="73402"/>
          <a:stretch>
            <a:fillRect/>
          </a:stretch>
        </p:blipFill>
        <p:spPr bwMode="auto">
          <a:xfrm>
            <a:off x="0" y="0"/>
            <a:ext cx="1638300" cy="1751013"/>
          </a:xfrm>
          <a:prstGeom prst="rect">
            <a:avLst/>
          </a:prstGeom>
          <a:noFill/>
        </p:spPr>
      </p:pic>
      <p:pic>
        <p:nvPicPr>
          <p:cNvPr id="55321" name="Picture 25" descr="S9_VITU_v2_2"/>
          <p:cNvPicPr>
            <a:picLocks noChangeAspect="1" noChangeArrowheads="1"/>
          </p:cNvPicPr>
          <p:nvPr/>
        </p:nvPicPr>
        <p:blipFill>
          <a:blip r:embed="rId5" cstate="print"/>
          <a:srcRect l="63150" t="43983" r="21552" b="32892"/>
          <a:stretch>
            <a:fillRect/>
          </a:stretch>
        </p:blipFill>
        <p:spPr bwMode="auto">
          <a:xfrm>
            <a:off x="7391400" y="2897188"/>
            <a:ext cx="1790700" cy="1522412"/>
          </a:xfrm>
          <a:prstGeom prst="rect">
            <a:avLst/>
          </a:prstGeom>
          <a:noFill/>
        </p:spPr>
      </p:pic>
      <p:pic>
        <p:nvPicPr>
          <p:cNvPr id="55302" name="Picture 6" descr="S9_VITU_v2_1"/>
          <p:cNvPicPr>
            <a:picLocks noChangeAspect="1" noChangeArrowheads="1"/>
          </p:cNvPicPr>
          <p:nvPr/>
        </p:nvPicPr>
        <p:blipFill>
          <a:blip r:embed="rId6" cstate="print"/>
          <a:srcRect r="69077" b="37955"/>
          <a:stretch>
            <a:fillRect/>
          </a:stretch>
        </p:blipFill>
        <p:spPr bwMode="auto">
          <a:xfrm>
            <a:off x="0" y="0"/>
            <a:ext cx="3619500" cy="4084638"/>
          </a:xfrm>
          <a:prstGeom prst="rect">
            <a:avLst/>
          </a:prstGeom>
          <a:noFill/>
        </p:spPr>
      </p:pic>
      <p:pic>
        <p:nvPicPr>
          <p:cNvPr id="55303" name="Picture 7" descr="S9_VITU_v2_2"/>
          <p:cNvPicPr>
            <a:picLocks noChangeAspect="1" noChangeArrowheads="1"/>
          </p:cNvPicPr>
          <p:nvPr/>
        </p:nvPicPr>
        <p:blipFill>
          <a:blip r:embed="rId5" cstate="print"/>
          <a:srcRect l="60870" r="18622" b="64722"/>
          <a:stretch>
            <a:fillRect/>
          </a:stretch>
        </p:blipFill>
        <p:spPr bwMode="auto">
          <a:xfrm>
            <a:off x="7124700" y="0"/>
            <a:ext cx="2400300" cy="2322513"/>
          </a:xfrm>
          <a:prstGeom prst="rect">
            <a:avLst/>
          </a:prstGeom>
          <a:noFill/>
        </p:spPr>
      </p:pic>
      <p:pic>
        <p:nvPicPr>
          <p:cNvPr id="55305" name="Picture 9" descr="S9_VITU_v2_1"/>
          <p:cNvPicPr>
            <a:picLocks noChangeAspect="1" noChangeArrowheads="1"/>
          </p:cNvPicPr>
          <p:nvPr/>
        </p:nvPicPr>
        <p:blipFill>
          <a:blip r:embed="rId6" cstate="print"/>
          <a:srcRect l="27342" r="50848" b="77454"/>
          <a:stretch>
            <a:fillRect/>
          </a:stretch>
        </p:blipFill>
        <p:spPr bwMode="auto">
          <a:xfrm>
            <a:off x="3200400" y="0"/>
            <a:ext cx="2552700" cy="1484313"/>
          </a:xfrm>
          <a:prstGeom prst="rect">
            <a:avLst/>
          </a:prstGeom>
          <a:noFill/>
        </p:spPr>
      </p:pic>
      <p:pic>
        <p:nvPicPr>
          <p:cNvPr id="55306" name="Picture 10" descr="S9_VITU_v2_1"/>
          <p:cNvPicPr>
            <a:picLocks noChangeAspect="1" noChangeArrowheads="1"/>
          </p:cNvPicPr>
          <p:nvPr/>
        </p:nvPicPr>
        <p:blipFill>
          <a:blip r:embed="rId6" cstate="print"/>
          <a:srcRect l="42642" t="28358" r="39780" b="45622"/>
          <a:stretch>
            <a:fillRect/>
          </a:stretch>
        </p:blipFill>
        <p:spPr bwMode="auto">
          <a:xfrm>
            <a:off x="4991100" y="1866900"/>
            <a:ext cx="2057400" cy="1712913"/>
          </a:xfrm>
          <a:prstGeom prst="rect">
            <a:avLst/>
          </a:prstGeom>
          <a:noFill/>
        </p:spPr>
      </p:pic>
      <p:pic>
        <p:nvPicPr>
          <p:cNvPr id="55308" name="Picture 12" descr="S9_VITU_v2_2"/>
          <p:cNvPicPr>
            <a:picLocks noChangeAspect="1" noChangeArrowheads="1"/>
          </p:cNvPicPr>
          <p:nvPr/>
        </p:nvPicPr>
        <p:blipFill>
          <a:blip r:embed="rId5" cstate="print"/>
          <a:srcRect l="18622" t="32506" r="56151" b="23727"/>
          <a:stretch>
            <a:fillRect/>
          </a:stretch>
        </p:blipFill>
        <p:spPr bwMode="auto">
          <a:xfrm>
            <a:off x="2179638" y="2139950"/>
            <a:ext cx="2952750" cy="2881313"/>
          </a:xfrm>
          <a:prstGeom prst="rect">
            <a:avLst/>
          </a:prstGeom>
          <a:noFill/>
        </p:spPr>
      </p:pic>
      <p:pic>
        <p:nvPicPr>
          <p:cNvPr id="55310" name="Picture 14" descr="S9_VITU_v2_3"/>
          <p:cNvPicPr>
            <a:picLocks noChangeAspect="1" noChangeArrowheads="1"/>
          </p:cNvPicPr>
          <p:nvPr/>
        </p:nvPicPr>
        <p:blipFill>
          <a:blip r:embed="rId7" cstate="print"/>
          <a:srcRect t="68869" r="75912"/>
          <a:stretch>
            <a:fillRect/>
          </a:stretch>
        </p:blipFill>
        <p:spPr bwMode="auto">
          <a:xfrm>
            <a:off x="0" y="4533900"/>
            <a:ext cx="2819400" cy="2049463"/>
          </a:xfrm>
          <a:prstGeom prst="rect">
            <a:avLst/>
          </a:prstGeom>
          <a:noFill/>
        </p:spPr>
      </p:pic>
      <p:pic>
        <p:nvPicPr>
          <p:cNvPr id="55323" name="Picture 27"/>
          <p:cNvPicPr>
            <a:picLocks noChangeAspect="1" noChangeArrowheads="1"/>
          </p:cNvPicPr>
          <p:nvPr/>
        </p:nvPicPr>
        <p:blipFill>
          <a:blip r:embed="rId8" cstate="print"/>
          <a:srcRect/>
          <a:stretch>
            <a:fillRect/>
          </a:stretch>
        </p:blipFill>
        <p:spPr bwMode="auto">
          <a:xfrm>
            <a:off x="0" y="0"/>
            <a:ext cx="11704638" cy="6583363"/>
          </a:xfrm>
          <a:prstGeom prst="rect">
            <a:avLst/>
          </a:prstGeom>
          <a:noFill/>
          <a:ln w="9525">
            <a:noFill/>
            <a:miter lim="800000"/>
            <a:headEnd/>
            <a:tailEnd/>
          </a:ln>
          <a:effectLst/>
        </p:spPr>
      </p:pic>
      <p:pic>
        <p:nvPicPr>
          <p:cNvPr id="55324" name="Picture 28"/>
          <p:cNvPicPr>
            <a:picLocks noChangeAspect="1" noChangeArrowheads="1"/>
          </p:cNvPicPr>
          <p:nvPr/>
        </p:nvPicPr>
        <p:blipFill>
          <a:blip r:embed="rId9" cstate="print"/>
          <a:srcRect/>
          <a:stretch>
            <a:fillRect/>
          </a:stretch>
        </p:blipFill>
        <p:spPr bwMode="auto">
          <a:xfrm>
            <a:off x="0" y="0"/>
            <a:ext cx="11704638" cy="6583363"/>
          </a:xfrm>
          <a:prstGeom prst="rect">
            <a:avLst/>
          </a:prstGeom>
          <a:noFill/>
          <a:ln w="9525">
            <a:noFill/>
            <a:miter lim="800000"/>
            <a:headEnd/>
            <a:tailEnd/>
          </a:ln>
          <a:effectLst/>
        </p:spPr>
      </p:pic>
      <p:pic>
        <p:nvPicPr>
          <p:cNvPr id="55325" name="Picture 29"/>
          <p:cNvPicPr>
            <a:picLocks noChangeAspect="1" noChangeArrowheads="1"/>
          </p:cNvPicPr>
          <p:nvPr/>
        </p:nvPicPr>
        <p:blipFill>
          <a:blip r:embed="rId10" cstate="print"/>
          <a:srcRect/>
          <a:stretch>
            <a:fillRect/>
          </a:stretch>
        </p:blipFill>
        <p:spPr bwMode="auto">
          <a:xfrm>
            <a:off x="0" y="0"/>
            <a:ext cx="11704638" cy="6583363"/>
          </a:xfrm>
          <a:prstGeom prst="rect">
            <a:avLst/>
          </a:prstGeom>
          <a:noFill/>
          <a:ln w="9525">
            <a:noFill/>
            <a:miter lim="800000"/>
            <a:headEnd/>
            <a:tailEnd/>
          </a:ln>
          <a:effectLst/>
        </p:spPr>
      </p:pic>
      <p:pic>
        <p:nvPicPr>
          <p:cNvPr id="55326" name="Picture 30"/>
          <p:cNvPicPr>
            <a:picLocks noChangeAspect="1" noChangeArrowheads="1"/>
          </p:cNvPicPr>
          <p:nvPr/>
        </p:nvPicPr>
        <p:blipFill>
          <a:blip r:embed="rId11" cstate="print"/>
          <a:srcRect/>
          <a:stretch>
            <a:fillRect/>
          </a:stretch>
        </p:blipFill>
        <p:spPr bwMode="auto">
          <a:xfrm>
            <a:off x="0" y="1588"/>
            <a:ext cx="11704638" cy="6583362"/>
          </a:xfrm>
          <a:prstGeom prst="rect">
            <a:avLst/>
          </a:prstGeom>
          <a:noFill/>
          <a:ln w="9525">
            <a:noFill/>
            <a:miter lim="800000"/>
            <a:headEnd/>
            <a:tailEnd/>
          </a:ln>
          <a:effectLst/>
        </p:spPr>
      </p:pic>
      <p:pic>
        <p:nvPicPr>
          <p:cNvPr id="55327" name="Picture 31"/>
          <p:cNvPicPr>
            <a:picLocks noChangeAspect="1" noChangeArrowheads="1"/>
          </p:cNvPicPr>
          <p:nvPr/>
        </p:nvPicPr>
        <p:blipFill>
          <a:blip r:embed="rId12" cstate="print"/>
          <a:srcRect/>
          <a:stretch>
            <a:fillRect/>
          </a:stretch>
        </p:blipFill>
        <p:spPr bwMode="auto">
          <a:xfrm>
            <a:off x="0" y="1588"/>
            <a:ext cx="11704638" cy="6583362"/>
          </a:xfrm>
          <a:prstGeom prst="rect">
            <a:avLst/>
          </a:prstGeom>
          <a:noFill/>
          <a:ln w="9525">
            <a:noFill/>
            <a:miter lim="800000"/>
            <a:headEnd/>
            <a:tailEnd/>
          </a:ln>
          <a:effectLst/>
        </p:spPr>
      </p:pic>
      <p:pic>
        <p:nvPicPr>
          <p:cNvPr id="10254" name="Picture 14"/>
          <p:cNvPicPr>
            <a:picLocks noChangeAspect="1" noChangeArrowheads="1"/>
          </p:cNvPicPr>
          <p:nvPr/>
        </p:nvPicPr>
        <p:blipFill>
          <a:blip r:embed="rId13" cstate="print"/>
          <a:srcRect/>
          <a:stretch>
            <a:fillRect/>
          </a:stretch>
        </p:blipFill>
        <p:spPr bwMode="auto">
          <a:xfrm>
            <a:off x="0" y="1588"/>
            <a:ext cx="11704638" cy="6583362"/>
          </a:xfrm>
          <a:prstGeom prst="rect">
            <a:avLst/>
          </a:prstGeom>
          <a:noFill/>
          <a:ln w="9525">
            <a:noFill/>
            <a:miter lim="800000"/>
            <a:headEnd/>
            <a:tailEnd/>
          </a:ln>
        </p:spPr>
      </p:pic>
      <p:pic>
        <p:nvPicPr>
          <p:cNvPr id="10255" name="Picture 15"/>
          <p:cNvPicPr>
            <a:picLocks noChangeAspect="1" noChangeArrowheads="1"/>
          </p:cNvPicPr>
          <p:nvPr/>
        </p:nvPicPr>
        <p:blipFill>
          <a:blip r:embed="rId14" cstate="print"/>
          <a:srcRect/>
          <a:stretch>
            <a:fillRect/>
          </a:stretch>
        </p:blipFill>
        <p:spPr bwMode="auto">
          <a:xfrm>
            <a:off x="0" y="1588"/>
            <a:ext cx="11704638" cy="6583362"/>
          </a:xfrm>
          <a:prstGeom prst="rect">
            <a:avLst/>
          </a:prstGeom>
          <a:noFill/>
          <a:ln w="9525">
            <a:noFill/>
            <a:miter lim="800000"/>
            <a:headEnd/>
            <a:tailEnd/>
          </a:ln>
        </p:spPr>
      </p:pic>
      <p:pic>
        <p:nvPicPr>
          <p:cNvPr id="15" name="Picture 5" descr="H:\Criacao\Clientes\Click Jogos\9802 - Comercial\PNG\S9_VITU_2.png"/>
          <p:cNvPicPr>
            <a:picLocks noChangeAspect="1" noChangeArrowheads="1"/>
          </p:cNvPicPr>
          <p:nvPr/>
        </p:nvPicPr>
        <p:blipFill>
          <a:blip r:embed="rId15" cstate="print"/>
          <a:srcRect l="53699" t="64217" r="23541"/>
          <a:stretch>
            <a:fillRect/>
          </a:stretch>
        </p:blipFill>
        <p:spPr bwMode="auto">
          <a:xfrm>
            <a:off x="6754813" y="4229100"/>
            <a:ext cx="2663825" cy="2355850"/>
          </a:xfrm>
          <a:prstGeom prst="rect">
            <a:avLst/>
          </a:prstGeom>
          <a:noFill/>
          <a:ln w="9525">
            <a:noFill/>
            <a:miter lim="800000"/>
            <a:headEnd/>
            <a:tailEnd/>
          </a:ln>
        </p:spPr>
      </p:pic>
      <p:pic>
        <p:nvPicPr>
          <p:cNvPr id="55301" name="Picture 2" descr="H:\Criacao\Clientes\Click Jogos\9802 - Comercial\PNG\IV2\Template_V2.png"/>
          <p:cNvPicPr>
            <a:picLocks noChangeAspect="1" noChangeArrowheads="1"/>
          </p:cNvPicPr>
          <p:nvPr/>
        </p:nvPicPr>
        <p:blipFill>
          <a:blip r:embed="rId16" cstate="print"/>
          <a:srcRect l="81380" b="84993"/>
          <a:stretch>
            <a:fillRect/>
          </a:stretch>
        </p:blipFill>
        <p:spPr bwMode="auto">
          <a:xfrm>
            <a:off x="9525000" y="0"/>
            <a:ext cx="2179638" cy="989013"/>
          </a:xfrm>
          <a:prstGeom prst="rect">
            <a:avLst/>
          </a:prstGeom>
          <a:noFill/>
          <a:ln w="9525">
            <a:noFill/>
            <a:miter lim="800000"/>
            <a:headEnd/>
            <a:tailEnd/>
          </a:ln>
        </p:spPr>
      </p:pic>
      <p:pic>
        <p:nvPicPr>
          <p:cNvPr id="55328" name="Picture 32" descr="S9_VITU_v2_5"/>
          <p:cNvPicPr>
            <a:picLocks noChangeAspect="1" noChangeArrowheads="1"/>
          </p:cNvPicPr>
          <p:nvPr/>
        </p:nvPicPr>
        <p:blipFill>
          <a:blip r:embed="rId17" cstate="print"/>
          <a:srcRect l="3255" t="6656" r="34897" b="22475"/>
          <a:stretch>
            <a:fillRect/>
          </a:stretch>
        </p:blipFill>
        <p:spPr bwMode="auto">
          <a:xfrm>
            <a:off x="381000" y="438150"/>
            <a:ext cx="7239000" cy="4665663"/>
          </a:xfrm>
          <a:prstGeom prst="rect">
            <a:avLst/>
          </a:prstGeom>
          <a:noFill/>
        </p:spPr>
      </p:pic>
      <p:pic>
        <p:nvPicPr>
          <p:cNvPr id="2050" name="Picture 2" descr="H:\Criacao\Clientes\Click Jogos\9802 - Comercial\PNG\S9_VITU_v2_6.png"/>
          <p:cNvPicPr>
            <a:picLocks noChangeAspect="1" noChangeArrowheads="1"/>
          </p:cNvPicPr>
          <p:nvPr/>
        </p:nvPicPr>
        <p:blipFill>
          <a:blip r:embed="rId18" cstate="print"/>
          <a:srcRect l="73911" t="6833"/>
          <a:stretch>
            <a:fillRect/>
          </a:stretch>
        </p:blipFill>
        <p:spPr bwMode="auto">
          <a:xfrm>
            <a:off x="8708573" y="493485"/>
            <a:ext cx="3054124" cy="6135007"/>
          </a:xfrm>
          <a:prstGeom prst="rect">
            <a:avLst/>
          </a:prstGeom>
          <a:noFill/>
        </p:spPr>
      </p:pic>
    </p:spTree>
    <p:extLst>
      <p:ext uri="{BB962C8B-B14F-4D97-AF65-F5344CB8AC3E}">
        <p14:creationId xmlns:p14="http://schemas.microsoft.com/office/powerpoint/2010/main" val="72050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5302"/>
                                        </p:tgtEl>
                                        <p:attrNameLst>
                                          <p:attrName>style.visibility</p:attrName>
                                        </p:attrNameLst>
                                      </p:cBhvr>
                                      <p:to>
                                        <p:strVal val="visible"/>
                                      </p:to>
                                    </p:set>
                                    <p:animEffect transition="in" filter="fade">
                                      <p:cBhvr>
                                        <p:cTn id="12" dur="500"/>
                                        <p:tgtEl>
                                          <p:spTgt spid="55302"/>
                                        </p:tgtEl>
                                      </p:cBhvr>
                                    </p:animEffect>
                                  </p:childTnLst>
                                </p:cTn>
                              </p:par>
                              <p:par>
                                <p:cTn id="13" presetID="10" presetClass="entr" presetSubtype="0" fill="hold" nodeType="withEffect">
                                  <p:stCondLst>
                                    <p:cond delay="100"/>
                                  </p:stCondLst>
                                  <p:childTnLst>
                                    <p:set>
                                      <p:cBhvr>
                                        <p:cTn id="14" dur="1" fill="hold">
                                          <p:stCondLst>
                                            <p:cond delay="0"/>
                                          </p:stCondLst>
                                        </p:cTn>
                                        <p:tgtEl>
                                          <p:spTgt spid="55322"/>
                                        </p:tgtEl>
                                        <p:attrNameLst>
                                          <p:attrName>style.visibility</p:attrName>
                                        </p:attrNameLst>
                                      </p:cBhvr>
                                      <p:to>
                                        <p:strVal val="visible"/>
                                      </p:to>
                                    </p:set>
                                    <p:animEffect transition="in" filter="fade">
                                      <p:cBhvr>
                                        <p:cTn id="15" dur="500"/>
                                        <p:tgtEl>
                                          <p:spTgt spid="55322"/>
                                        </p:tgtEl>
                                      </p:cBhvr>
                                    </p:animEffect>
                                  </p:childTnLst>
                                </p:cTn>
                              </p:par>
                              <p:par>
                                <p:cTn id="16" presetID="10" presetClass="entr" presetSubtype="0" fill="hold" nodeType="withEffect">
                                  <p:stCondLst>
                                    <p:cond delay="200"/>
                                  </p:stCondLst>
                                  <p:childTnLst>
                                    <p:set>
                                      <p:cBhvr>
                                        <p:cTn id="17" dur="1" fill="hold">
                                          <p:stCondLst>
                                            <p:cond delay="0"/>
                                          </p:stCondLst>
                                        </p:cTn>
                                        <p:tgtEl>
                                          <p:spTgt spid="55308"/>
                                        </p:tgtEl>
                                        <p:attrNameLst>
                                          <p:attrName>style.visibility</p:attrName>
                                        </p:attrNameLst>
                                      </p:cBhvr>
                                      <p:to>
                                        <p:strVal val="visible"/>
                                      </p:to>
                                    </p:set>
                                    <p:animEffect transition="in" filter="fade">
                                      <p:cBhvr>
                                        <p:cTn id="18" dur="500"/>
                                        <p:tgtEl>
                                          <p:spTgt spid="55308"/>
                                        </p:tgtEl>
                                      </p:cBhvr>
                                    </p:animEffect>
                                  </p:childTnLst>
                                </p:cTn>
                              </p:par>
                              <p:par>
                                <p:cTn id="19" presetID="10" presetClass="entr" presetSubtype="0" fill="hold" nodeType="withEffect">
                                  <p:stCondLst>
                                    <p:cond delay="300"/>
                                  </p:stCondLst>
                                  <p:childTnLst>
                                    <p:set>
                                      <p:cBhvr>
                                        <p:cTn id="20" dur="1" fill="hold">
                                          <p:stCondLst>
                                            <p:cond delay="0"/>
                                          </p:stCondLst>
                                        </p:cTn>
                                        <p:tgtEl>
                                          <p:spTgt spid="55305"/>
                                        </p:tgtEl>
                                        <p:attrNameLst>
                                          <p:attrName>style.visibility</p:attrName>
                                        </p:attrNameLst>
                                      </p:cBhvr>
                                      <p:to>
                                        <p:strVal val="visible"/>
                                      </p:to>
                                    </p:set>
                                    <p:animEffect transition="in" filter="fade">
                                      <p:cBhvr>
                                        <p:cTn id="21" dur="500"/>
                                        <p:tgtEl>
                                          <p:spTgt spid="55305"/>
                                        </p:tgtEl>
                                      </p:cBhvr>
                                    </p:animEffect>
                                  </p:childTnLst>
                                </p:cTn>
                              </p:par>
                              <p:par>
                                <p:cTn id="22" presetID="10" presetClass="entr" presetSubtype="0" fill="hold" nodeType="withEffect">
                                  <p:stCondLst>
                                    <p:cond delay="400"/>
                                  </p:stCondLst>
                                  <p:childTnLst>
                                    <p:set>
                                      <p:cBhvr>
                                        <p:cTn id="23" dur="1" fill="hold">
                                          <p:stCondLst>
                                            <p:cond delay="0"/>
                                          </p:stCondLst>
                                        </p:cTn>
                                        <p:tgtEl>
                                          <p:spTgt spid="55306"/>
                                        </p:tgtEl>
                                        <p:attrNameLst>
                                          <p:attrName>style.visibility</p:attrName>
                                        </p:attrNameLst>
                                      </p:cBhvr>
                                      <p:to>
                                        <p:strVal val="visible"/>
                                      </p:to>
                                    </p:set>
                                    <p:animEffect transition="in" filter="fade">
                                      <p:cBhvr>
                                        <p:cTn id="24" dur="500"/>
                                        <p:tgtEl>
                                          <p:spTgt spid="55306"/>
                                        </p:tgtEl>
                                      </p:cBhvr>
                                    </p:animEffect>
                                  </p:childTnLst>
                                </p:cTn>
                              </p:par>
                              <p:par>
                                <p:cTn id="25" presetID="10" presetClass="entr" presetSubtype="0" fill="hold" nodeType="withEffect">
                                  <p:stCondLst>
                                    <p:cond delay="500"/>
                                  </p:stCondLst>
                                  <p:childTnLst>
                                    <p:set>
                                      <p:cBhvr>
                                        <p:cTn id="26" dur="1" fill="hold">
                                          <p:stCondLst>
                                            <p:cond delay="0"/>
                                          </p:stCondLst>
                                        </p:cTn>
                                        <p:tgtEl>
                                          <p:spTgt spid="55303"/>
                                        </p:tgtEl>
                                        <p:attrNameLst>
                                          <p:attrName>style.visibility</p:attrName>
                                        </p:attrNameLst>
                                      </p:cBhvr>
                                      <p:to>
                                        <p:strVal val="visible"/>
                                      </p:to>
                                    </p:set>
                                    <p:animEffect transition="in" filter="fade">
                                      <p:cBhvr>
                                        <p:cTn id="27" dur="500"/>
                                        <p:tgtEl>
                                          <p:spTgt spid="55303"/>
                                        </p:tgtEl>
                                      </p:cBhvr>
                                    </p:animEffect>
                                  </p:childTnLst>
                                </p:cTn>
                              </p:par>
                              <p:par>
                                <p:cTn id="28" presetID="10" presetClass="entr" presetSubtype="0" fill="hold" nodeType="withEffect">
                                  <p:stCondLst>
                                    <p:cond delay="600"/>
                                  </p:stCondLst>
                                  <p:childTnLst>
                                    <p:set>
                                      <p:cBhvr>
                                        <p:cTn id="29" dur="1" fill="hold">
                                          <p:stCondLst>
                                            <p:cond delay="0"/>
                                          </p:stCondLst>
                                        </p:cTn>
                                        <p:tgtEl>
                                          <p:spTgt spid="55310"/>
                                        </p:tgtEl>
                                        <p:attrNameLst>
                                          <p:attrName>style.visibility</p:attrName>
                                        </p:attrNameLst>
                                      </p:cBhvr>
                                      <p:to>
                                        <p:strVal val="visible"/>
                                      </p:to>
                                    </p:set>
                                    <p:animEffect transition="in" filter="fade">
                                      <p:cBhvr>
                                        <p:cTn id="30" dur="500"/>
                                        <p:tgtEl>
                                          <p:spTgt spid="55310"/>
                                        </p:tgtEl>
                                      </p:cBhvr>
                                    </p:animEffect>
                                  </p:childTnLst>
                                </p:cTn>
                              </p:par>
                              <p:par>
                                <p:cTn id="31" presetID="10" presetClass="entr" presetSubtype="0" fill="hold" nodeType="withEffect">
                                  <p:stCondLst>
                                    <p:cond delay="700"/>
                                  </p:stCondLst>
                                  <p:childTnLst>
                                    <p:set>
                                      <p:cBhvr>
                                        <p:cTn id="32" dur="1" fill="hold">
                                          <p:stCondLst>
                                            <p:cond delay="0"/>
                                          </p:stCondLst>
                                        </p:cTn>
                                        <p:tgtEl>
                                          <p:spTgt spid="55321"/>
                                        </p:tgtEl>
                                        <p:attrNameLst>
                                          <p:attrName>style.visibility</p:attrName>
                                        </p:attrNameLst>
                                      </p:cBhvr>
                                      <p:to>
                                        <p:strVal val="visible"/>
                                      </p:to>
                                    </p:set>
                                    <p:animEffect transition="in" filter="fade">
                                      <p:cBhvr>
                                        <p:cTn id="33" dur="500"/>
                                        <p:tgtEl>
                                          <p:spTgt spid="5532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accel="50000" decel="5000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5323"/>
                                        </p:tgtEl>
                                        <p:attrNameLst>
                                          <p:attrName>style.visibility</p:attrName>
                                        </p:attrNameLst>
                                      </p:cBhvr>
                                      <p:to>
                                        <p:strVal val="visible"/>
                                      </p:to>
                                    </p:set>
                                    <p:animEffect transition="in" filter="fade">
                                      <p:cBhvr>
                                        <p:cTn id="43" dur="200"/>
                                        <p:tgtEl>
                                          <p:spTgt spid="55323"/>
                                        </p:tgtEl>
                                      </p:cBhvr>
                                    </p:animEffect>
                                  </p:childTnLst>
                                </p:cTn>
                              </p:par>
                            </p:childTnLst>
                          </p:cTn>
                        </p:par>
                        <p:par>
                          <p:cTn id="44" fill="hold">
                            <p:stCondLst>
                              <p:cond delay="700"/>
                            </p:stCondLst>
                            <p:childTnLst>
                              <p:par>
                                <p:cTn id="45" presetID="10" presetClass="entr" presetSubtype="0" fill="hold" nodeType="afterEffect">
                                  <p:stCondLst>
                                    <p:cond delay="0"/>
                                  </p:stCondLst>
                                  <p:childTnLst>
                                    <p:set>
                                      <p:cBhvr>
                                        <p:cTn id="46" dur="1" fill="hold">
                                          <p:stCondLst>
                                            <p:cond delay="0"/>
                                          </p:stCondLst>
                                        </p:cTn>
                                        <p:tgtEl>
                                          <p:spTgt spid="55324"/>
                                        </p:tgtEl>
                                        <p:attrNameLst>
                                          <p:attrName>style.visibility</p:attrName>
                                        </p:attrNameLst>
                                      </p:cBhvr>
                                      <p:to>
                                        <p:strVal val="visible"/>
                                      </p:to>
                                    </p:set>
                                    <p:animEffect transition="in" filter="fade">
                                      <p:cBhvr>
                                        <p:cTn id="47" dur="200"/>
                                        <p:tgtEl>
                                          <p:spTgt spid="55324"/>
                                        </p:tgtEl>
                                      </p:cBhvr>
                                    </p:animEffect>
                                  </p:childTnLst>
                                </p:cTn>
                              </p:par>
                            </p:childTnLst>
                          </p:cTn>
                        </p:par>
                        <p:par>
                          <p:cTn id="48" fill="hold">
                            <p:stCondLst>
                              <p:cond delay="900"/>
                            </p:stCondLst>
                            <p:childTnLst>
                              <p:par>
                                <p:cTn id="49" presetID="10" presetClass="entr" presetSubtype="0" fill="hold" nodeType="afterEffect">
                                  <p:stCondLst>
                                    <p:cond delay="0"/>
                                  </p:stCondLst>
                                  <p:childTnLst>
                                    <p:set>
                                      <p:cBhvr>
                                        <p:cTn id="50" dur="1" fill="hold">
                                          <p:stCondLst>
                                            <p:cond delay="0"/>
                                          </p:stCondLst>
                                        </p:cTn>
                                        <p:tgtEl>
                                          <p:spTgt spid="55325"/>
                                        </p:tgtEl>
                                        <p:attrNameLst>
                                          <p:attrName>style.visibility</p:attrName>
                                        </p:attrNameLst>
                                      </p:cBhvr>
                                      <p:to>
                                        <p:strVal val="visible"/>
                                      </p:to>
                                    </p:set>
                                    <p:animEffect transition="in" filter="fade">
                                      <p:cBhvr>
                                        <p:cTn id="51" dur="200"/>
                                        <p:tgtEl>
                                          <p:spTgt spid="55325"/>
                                        </p:tgtEl>
                                      </p:cBhvr>
                                    </p:animEffect>
                                  </p:childTnLst>
                                </p:cTn>
                              </p:par>
                            </p:childTnLst>
                          </p:cTn>
                        </p:par>
                        <p:par>
                          <p:cTn id="52" fill="hold">
                            <p:stCondLst>
                              <p:cond delay="1100"/>
                            </p:stCondLst>
                            <p:childTnLst>
                              <p:par>
                                <p:cTn id="53" presetID="10" presetClass="entr" presetSubtype="0" fill="hold" nodeType="afterEffect">
                                  <p:stCondLst>
                                    <p:cond delay="0"/>
                                  </p:stCondLst>
                                  <p:childTnLst>
                                    <p:set>
                                      <p:cBhvr>
                                        <p:cTn id="54" dur="1" fill="hold">
                                          <p:stCondLst>
                                            <p:cond delay="0"/>
                                          </p:stCondLst>
                                        </p:cTn>
                                        <p:tgtEl>
                                          <p:spTgt spid="55326"/>
                                        </p:tgtEl>
                                        <p:attrNameLst>
                                          <p:attrName>style.visibility</p:attrName>
                                        </p:attrNameLst>
                                      </p:cBhvr>
                                      <p:to>
                                        <p:strVal val="visible"/>
                                      </p:to>
                                    </p:set>
                                    <p:animEffect transition="in" filter="fade">
                                      <p:cBhvr>
                                        <p:cTn id="55" dur="200"/>
                                        <p:tgtEl>
                                          <p:spTgt spid="55326"/>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55327"/>
                                        </p:tgtEl>
                                        <p:attrNameLst>
                                          <p:attrName>style.visibility</p:attrName>
                                        </p:attrNameLst>
                                      </p:cBhvr>
                                      <p:to>
                                        <p:strVal val="visible"/>
                                      </p:to>
                                    </p:set>
                                    <p:animEffect transition="in" filter="fade">
                                      <p:cBhvr>
                                        <p:cTn id="59" dur="200"/>
                                        <p:tgtEl>
                                          <p:spTgt spid="55327"/>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0254"/>
                                        </p:tgtEl>
                                        <p:attrNameLst>
                                          <p:attrName>style.visibility</p:attrName>
                                        </p:attrNameLst>
                                      </p:cBhvr>
                                      <p:to>
                                        <p:strVal val="visible"/>
                                      </p:to>
                                    </p:set>
                                    <p:animEffect transition="in" filter="fade">
                                      <p:cBhvr>
                                        <p:cTn id="63" dur="200"/>
                                        <p:tgtEl>
                                          <p:spTgt spid="10254"/>
                                        </p:tgtEl>
                                      </p:cBhvr>
                                    </p:animEffect>
                                  </p:childTnLst>
                                </p:cTn>
                              </p:par>
                            </p:childTnLst>
                          </p:cTn>
                        </p:par>
                        <p:par>
                          <p:cTn id="64" fill="hold">
                            <p:stCondLst>
                              <p:cond delay="1700"/>
                            </p:stCondLst>
                            <p:childTnLst>
                              <p:par>
                                <p:cTn id="65" presetID="10" presetClass="entr" presetSubtype="0" fill="hold" nodeType="afterEffect">
                                  <p:stCondLst>
                                    <p:cond delay="0"/>
                                  </p:stCondLst>
                                  <p:childTnLst>
                                    <p:set>
                                      <p:cBhvr>
                                        <p:cTn id="66" dur="1" fill="hold">
                                          <p:stCondLst>
                                            <p:cond delay="0"/>
                                          </p:stCondLst>
                                        </p:cTn>
                                        <p:tgtEl>
                                          <p:spTgt spid="10255"/>
                                        </p:tgtEl>
                                        <p:attrNameLst>
                                          <p:attrName>style.visibility</p:attrName>
                                        </p:attrNameLst>
                                      </p:cBhvr>
                                      <p:to>
                                        <p:strVal val="visible"/>
                                      </p:to>
                                    </p:set>
                                    <p:animEffect transition="in" filter="fade">
                                      <p:cBhvr>
                                        <p:cTn id="67" dur="200"/>
                                        <p:tgtEl>
                                          <p:spTgt spid="10255"/>
                                        </p:tgtEl>
                                      </p:cBhvr>
                                    </p:animEffect>
                                  </p:childTnLst>
                                </p:cTn>
                              </p:par>
                            </p:childTnLst>
                          </p:cTn>
                        </p:par>
                        <p:par>
                          <p:cTn id="68" fill="hold">
                            <p:stCondLst>
                              <p:cond delay="1900"/>
                            </p:stCondLst>
                            <p:childTnLst>
                              <p:par>
                                <p:cTn id="69" presetID="23" presetClass="entr" presetSubtype="16" fill="hold" nodeType="afterEffect">
                                  <p:stCondLst>
                                    <p:cond delay="0"/>
                                  </p:stCondLst>
                                  <p:childTnLst>
                                    <p:set>
                                      <p:cBhvr>
                                        <p:cTn id="70" dur="1" fill="hold">
                                          <p:stCondLst>
                                            <p:cond delay="0"/>
                                          </p:stCondLst>
                                        </p:cTn>
                                        <p:tgtEl>
                                          <p:spTgt spid="55328"/>
                                        </p:tgtEl>
                                        <p:attrNameLst>
                                          <p:attrName>style.visibility</p:attrName>
                                        </p:attrNameLst>
                                      </p:cBhvr>
                                      <p:to>
                                        <p:strVal val="visible"/>
                                      </p:to>
                                    </p:set>
                                    <p:anim calcmode="lin" valueType="num">
                                      <p:cBhvr>
                                        <p:cTn id="71" dur="500" fill="hold"/>
                                        <p:tgtEl>
                                          <p:spTgt spid="55328"/>
                                        </p:tgtEl>
                                        <p:attrNameLst>
                                          <p:attrName>ppt_w</p:attrName>
                                        </p:attrNameLst>
                                      </p:cBhvr>
                                      <p:tavLst>
                                        <p:tav tm="0">
                                          <p:val>
                                            <p:fltVal val="0"/>
                                          </p:val>
                                        </p:tav>
                                        <p:tav tm="100000">
                                          <p:val>
                                            <p:strVal val="#ppt_w"/>
                                          </p:val>
                                        </p:tav>
                                      </p:tavLst>
                                    </p:anim>
                                    <p:anim calcmode="lin" valueType="num">
                                      <p:cBhvr>
                                        <p:cTn id="72" dur="500" fill="hold"/>
                                        <p:tgtEl>
                                          <p:spTgt spid="553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pic>
        <p:nvPicPr>
          <p:cNvPr id="26" name="Imagem 25" descr="S10_Allan_7.png"/>
          <p:cNvPicPr>
            <a:picLocks noChangeAspect="1"/>
          </p:cNvPicPr>
          <p:nvPr/>
        </p:nvPicPr>
        <p:blipFill>
          <a:blip r:embed="rId4" cstate="print"/>
          <a:srcRect t="16239" r="55337" b="35807"/>
          <a:stretch>
            <a:fillRect/>
          </a:stretch>
        </p:blipFill>
        <p:spPr>
          <a:xfrm>
            <a:off x="0" y="631525"/>
            <a:ext cx="5227608" cy="3157268"/>
          </a:xfrm>
          <a:prstGeom prst="rect">
            <a:avLst/>
          </a:prstGeom>
        </p:spPr>
      </p:pic>
      <p:pic>
        <p:nvPicPr>
          <p:cNvPr id="11" name="Imagem 10" descr="S10_Allan_3.png"/>
          <p:cNvPicPr>
            <a:picLocks noChangeAspect="1"/>
          </p:cNvPicPr>
          <p:nvPr/>
        </p:nvPicPr>
        <p:blipFill>
          <a:blip r:embed="rId5" cstate="print"/>
          <a:srcRect l="49999" t="47204"/>
          <a:stretch>
            <a:fillRect/>
          </a:stretch>
        </p:blipFill>
        <p:spPr>
          <a:xfrm>
            <a:off x="5852160" y="3108960"/>
            <a:ext cx="5852478" cy="3475990"/>
          </a:xfrm>
          <a:prstGeom prst="rect">
            <a:avLst/>
          </a:prstGeom>
        </p:spPr>
      </p:pic>
      <p:pic>
        <p:nvPicPr>
          <p:cNvPr id="10" name="Imagem 9" descr="S10_Allan_2.png"/>
          <p:cNvPicPr>
            <a:picLocks noChangeAspect="1"/>
          </p:cNvPicPr>
          <p:nvPr/>
        </p:nvPicPr>
        <p:blipFill>
          <a:blip r:embed="rId6" cstate="print"/>
          <a:srcRect l="41984" t="9026" b="34388"/>
          <a:stretch>
            <a:fillRect/>
          </a:stretch>
        </p:blipFill>
        <p:spPr>
          <a:xfrm>
            <a:off x="4914900" y="594360"/>
            <a:ext cx="6791678" cy="3726180"/>
          </a:xfrm>
          <a:prstGeom prst="rect">
            <a:avLst/>
          </a:prstGeom>
          <a:noFill/>
          <a:ln>
            <a:noFill/>
          </a:ln>
        </p:spPr>
      </p:pic>
      <p:sp>
        <p:nvSpPr>
          <p:cNvPr id="7" name="Retângulo 6"/>
          <p:cNvSpPr/>
          <p:nvPr/>
        </p:nvSpPr>
        <p:spPr>
          <a:xfrm rot="20700000">
            <a:off x="258628" y="576396"/>
            <a:ext cx="4194516" cy="729430"/>
          </a:xfrm>
          <a:prstGeom prst="rect">
            <a:avLst/>
          </a:prstGeom>
        </p:spPr>
        <p:txBody>
          <a:bodyPr wrap="square">
            <a:spAutoFit/>
          </a:bodyPr>
          <a:lstStyle/>
          <a:p>
            <a:pPr>
              <a:lnSpc>
                <a:spcPct val="90000"/>
              </a:lnSpc>
            </a:pPr>
            <a:r>
              <a:rPr lang="pt-BR" sz="2200" b="1" dirty="0" err="1">
                <a:solidFill>
                  <a:srgbClr val="3289AA"/>
                </a:solidFill>
                <a:latin typeface="Trebuchet MS" pitchFamily="34" charset="0"/>
              </a:rPr>
              <a:t>Click</a:t>
            </a:r>
            <a:r>
              <a:rPr lang="pt-BR" sz="2200" b="1" dirty="0">
                <a:solidFill>
                  <a:srgbClr val="3289AA"/>
                </a:solidFill>
                <a:latin typeface="Trebuchet MS" pitchFamily="34" charset="0"/>
              </a:rPr>
              <a:t> Jogos</a:t>
            </a:r>
            <a:r>
              <a:rPr lang="pt-BR" sz="2200" dirty="0">
                <a:solidFill>
                  <a:srgbClr val="3289AA"/>
                </a:solidFill>
                <a:latin typeface="Trebuchet MS" pitchFamily="34" charset="0"/>
              </a:rPr>
              <a:t> </a:t>
            </a:r>
            <a:r>
              <a:rPr lang="pt-BR" sz="2200" dirty="0" smtClean="0">
                <a:solidFill>
                  <a:prstClr val="black"/>
                </a:solidFill>
                <a:latin typeface="Trebuchet MS" pitchFamily="34" charset="0"/>
              </a:rPr>
              <a:t>está ligado </a:t>
            </a:r>
            <a:br>
              <a:rPr lang="pt-BR" sz="2200" dirty="0" smtClean="0">
                <a:solidFill>
                  <a:prstClr val="black"/>
                </a:solidFill>
                <a:latin typeface="Trebuchet MS" pitchFamily="34" charset="0"/>
              </a:rPr>
            </a:br>
            <a:r>
              <a:rPr lang="pt-BR" sz="2200" dirty="0" smtClean="0">
                <a:solidFill>
                  <a:prstClr val="black"/>
                </a:solidFill>
                <a:latin typeface="Trebuchet MS" pitchFamily="34" charset="0"/>
              </a:rPr>
              <a:t>aos jovens </a:t>
            </a:r>
            <a:r>
              <a:rPr lang="pt-BR" sz="2200" dirty="0">
                <a:solidFill>
                  <a:prstClr val="black"/>
                </a:solidFill>
                <a:latin typeface="Trebuchet MS" pitchFamily="34" charset="0"/>
              </a:rPr>
              <a:t>da geração em </a:t>
            </a:r>
            <a:r>
              <a:rPr lang="pt-BR" sz="2200" dirty="0" smtClean="0">
                <a:solidFill>
                  <a:prstClr val="black"/>
                </a:solidFill>
                <a:latin typeface="Trebuchet MS" pitchFamily="34" charset="0"/>
              </a:rPr>
              <a:t>que</a:t>
            </a:r>
            <a:endParaRPr lang="pt-BR" sz="2200" dirty="0">
              <a:solidFill>
                <a:prstClr val="black"/>
              </a:solidFill>
              <a:latin typeface="Trebuchet MS" pitchFamily="34" charset="0"/>
            </a:endParaRPr>
          </a:p>
        </p:txBody>
      </p:sp>
      <p:pic>
        <p:nvPicPr>
          <p:cNvPr id="5" name="Imagem 4" descr="Template_V2.png"/>
          <p:cNvPicPr>
            <a:picLocks noChangeAspect="1"/>
          </p:cNvPicPr>
          <p:nvPr/>
        </p:nvPicPr>
        <p:blipFill>
          <a:blip r:embed="rId7" cstate="print"/>
          <a:srcRect l="81719" b="87002"/>
          <a:stretch>
            <a:fillRect/>
          </a:stretch>
        </p:blipFill>
        <p:spPr>
          <a:xfrm>
            <a:off x="9564914" y="545"/>
            <a:ext cx="2139724" cy="855798"/>
          </a:xfrm>
          <a:prstGeom prst="rect">
            <a:avLst/>
          </a:prstGeom>
        </p:spPr>
      </p:pic>
      <p:pic>
        <p:nvPicPr>
          <p:cNvPr id="9" name="Imagem 8" descr="S10_Allan_1.png"/>
          <p:cNvPicPr>
            <a:picLocks noChangeAspect="1"/>
          </p:cNvPicPr>
          <p:nvPr/>
        </p:nvPicPr>
        <p:blipFill>
          <a:blip r:embed="rId8" cstate="print"/>
          <a:srcRect l="51822" t="38648" r="29083"/>
          <a:stretch>
            <a:fillRect/>
          </a:stretch>
        </p:blipFill>
        <p:spPr>
          <a:xfrm>
            <a:off x="6065520" y="2545080"/>
            <a:ext cx="2235071" cy="4039324"/>
          </a:xfrm>
          <a:prstGeom prst="rect">
            <a:avLst/>
          </a:prstGeom>
        </p:spPr>
      </p:pic>
      <p:grpSp>
        <p:nvGrpSpPr>
          <p:cNvPr id="2" name="Grupo 14"/>
          <p:cNvGrpSpPr/>
          <p:nvPr/>
        </p:nvGrpSpPr>
        <p:grpSpPr>
          <a:xfrm>
            <a:off x="7364487" y="1555668"/>
            <a:ext cx="2808312" cy="5029282"/>
            <a:chOff x="7364487" y="1555668"/>
            <a:chExt cx="2808312" cy="5029282"/>
          </a:xfrm>
        </p:grpSpPr>
        <p:pic>
          <p:nvPicPr>
            <p:cNvPr id="14" name="Imagem 13" descr="S10_Allan_5.png"/>
            <p:cNvPicPr>
              <a:picLocks noChangeAspect="1"/>
            </p:cNvPicPr>
            <p:nvPr/>
          </p:nvPicPr>
          <p:blipFill>
            <a:blip r:embed="rId9" cstate="print"/>
            <a:srcRect l="65136" t="23620" r="14471" b="45176"/>
            <a:stretch>
              <a:fillRect/>
            </a:stretch>
          </p:blipFill>
          <p:spPr>
            <a:xfrm>
              <a:off x="7623958" y="1555668"/>
              <a:ext cx="2386941" cy="2054431"/>
            </a:xfrm>
            <a:prstGeom prst="rect">
              <a:avLst/>
            </a:prstGeom>
          </p:spPr>
        </p:pic>
        <p:pic>
          <p:nvPicPr>
            <p:cNvPr id="13" name="Imagem 12" descr="S10_Allan_1.png"/>
            <p:cNvPicPr>
              <a:picLocks noChangeAspect="1"/>
            </p:cNvPicPr>
            <p:nvPr/>
          </p:nvPicPr>
          <p:blipFill>
            <a:blip r:embed="rId8" cstate="print"/>
            <a:srcRect l="62920" t="38648" r="13088"/>
            <a:stretch>
              <a:fillRect/>
            </a:stretch>
          </p:blipFill>
          <p:spPr>
            <a:xfrm>
              <a:off x="7364487" y="2545626"/>
              <a:ext cx="2808312" cy="4039324"/>
            </a:xfrm>
            <a:prstGeom prst="rect">
              <a:avLst/>
            </a:prstGeom>
          </p:spPr>
        </p:pic>
      </p:grpSp>
      <p:pic>
        <p:nvPicPr>
          <p:cNvPr id="12" name="Imagem 11" descr="S10_Allan_4.png"/>
          <p:cNvPicPr>
            <a:picLocks noChangeAspect="1"/>
          </p:cNvPicPr>
          <p:nvPr/>
        </p:nvPicPr>
        <p:blipFill>
          <a:blip r:embed="rId10" cstate="print"/>
          <a:srcRect l="53254" t="51379" r="22398"/>
          <a:stretch>
            <a:fillRect/>
          </a:stretch>
        </p:blipFill>
        <p:spPr>
          <a:xfrm>
            <a:off x="6233160" y="3383280"/>
            <a:ext cx="2849880" cy="3201124"/>
          </a:xfrm>
          <a:prstGeom prst="rect">
            <a:avLst/>
          </a:prstGeom>
        </p:spPr>
      </p:pic>
      <p:pic>
        <p:nvPicPr>
          <p:cNvPr id="16" name="Imagem 15" descr="S10_Allan_6.png"/>
          <p:cNvPicPr>
            <a:picLocks noChangeAspect="1"/>
          </p:cNvPicPr>
          <p:nvPr/>
        </p:nvPicPr>
        <p:blipFill>
          <a:blip r:embed="rId11" cstate="print"/>
          <a:srcRect l="51439" t="19472" r="19341" b="66459"/>
          <a:stretch>
            <a:fillRect/>
          </a:stretch>
        </p:blipFill>
        <p:spPr>
          <a:xfrm>
            <a:off x="6020790" y="1282535"/>
            <a:ext cx="3420093" cy="926275"/>
          </a:xfrm>
          <a:prstGeom prst="rect">
            <a:avLst/>
          </a:prstGeom>
        </p:spPr>
      </p:pic>
      <p:sp>
        <p:nvSpPr>
          <p:cNvPr id="17" name="Retângulo 16"/>
          <p:cNvSpPr/>
          <p:nvPr/>
        </p:nvSpPr>
        <p:spPr>
          <a:xfrm rot="20700000">
            <a:off x="553896" y="1286708"/>
            <a:ext cx="4820101" cy="1348061"/>
          </a:xfrm>
          <a:prstGeom prst="rect">
            <a:avLst/>
          </a:prstGeom>
        </p:spPr>
        <p:txBody>
          <a:bodyPr wrap="square">
            <a:spAutoFit/>
          </a:bodyPr>
          <a:lstStyle/>
          <a:p>
            <a:pPr>
              <a:lnSpc>
                <a:spcPct val="85000"/>
              </a:lnSpc>
            </a:pPr>
            <a:r>
              <a:rPr lang="pt-BR" sz="4800" dirty="0" smtClean="0">
                <a:solidFill>
                  <a:prstClr val="white"/>
                </a:solidFill>
                <a:latin typeface="Trebuchet MS" pitchFamily="34" charset="0"/>
              </a:rPr>
              <a:t>OS GAMES SÃO </a:t>
            </a:r>
            <a:r>
              <a:rPr lang="pt-BR" sz="4400" dirty="0" smtClean="0">
                <a:solidFill>
                  <a:prstClr val="white"/>
                </a:solidFill>
                <a:latin typeface="Trebuchet MS" pitchFamily="34" charset="0"/>
              </a:rPr>
              <a:t/>
            </a:r>
            <a:br>
              <a:rPr lang="pt-BR" sz="4400" dirty="0" smtClean="0">
                <a:solidFill>
                  <a:prstClr val="white"/>
                </a:solidFill>
                <a:latin typeface="Trebuchet MS" pitchFamily="34" charset="0"/>
              </a:rPr>
            </a:br>
            <a:r>
              <a:rPr lang="pt-BR" sz="4600" dirty="0" smtClean="0">
                <a:solidFill>
                  <a:srgbClr val="FF9C00"/>
                </a:solidFill>
                <a:latin typeface="Trebuchet MS" pitchFamily="34" charset="0"/>
              </a:rPr>
              <a:t>A GRANDE MÍDIA</a:t>
            </a:r>
            <a:endParaRPr lang="pt-BR" sz="4600" dirty="0">
              <a:solidFill>
                <a:srgbClr val="FF9C00"/>
              </a:solidFill>
              <a:latin typeface="Trebuchet MS" pitchFamily="34" charset="0"/>
            </a:endParaRPr>
          </a:p>
        </p:txBody>
      </p:sp>
      <p:sp>
        <p:nvSpPr>
          <p:cNvPr id="18" name="Retângulo 14"/>
          <p:cNvSpPr>
            <a:spLocks noChangeArrowheads="1"/>
          </p:cNvSpPr>
          <p:nvPr/>
        </p:nvSpPr>
        <p:spPr bwMode="auto">
          <a:xfrm rot="20700000">
            <a:off x="921906" y="2905177"/>
            <a:ext cx="4439705" cy="2905411"/>
          </a:xfrm>
          <a:prstGeom prst="rect">
            <a:avLst/>
          </a:prstGeom>
          <a:noFill/>
          <a:ln w="9525">
            <a:noFill/>
            <a:miter lim="800000"/>
            <a:headEnd/>
            <a:tailEnd/>
          </a:ln>
        </p:spPr>
        <p:txBody>
          <a:bodyPr wrap="square">
            <a:spAutoFit/>
          </a:bodyPr>
          <a:lstStyle/>
          <a:p>
            <a:pPr marL="139700" indent="-139700" eaLnBrk="0" fontAlgn="base" hangingPunct="0">
              <a:lnSpc>
                <a:spcPct val="85000"/>
              </a:lnSpc>
              <a:spcBef>
                <a:spcPts val="1200"/>
              </a:spcBef>
              <a:spcAft>
                <a:spcPts val="600"/>
              </a:spcAft>
              <a:buClr>
                <a:srgbClr val="3289AA"/>
              </a:buClr>
              <a:buFont typeface="Arial" charset="0"/>
              <a:buChar char="•"/>
            </a:pPr>
            <a:r>
              <a:rPr lang="pt-BR" sz="2400" b="1" dirty="0" smtClean="0">
                <a:solidFill>
                  <a:srgbClr val="3289AA"/>
                </a:solidFill>
                <a:latin typeface="Trebuchet MS" pitchFamily="34" charset="0"/>
                <a:ea typeface="Times New Roman" pitchFamily="18" charset="0"/>
                <a:cs typeface="Calibri" pitchFamily="34" charset="0"/>
              </a:rPr>
              <a:t>20 milhões de usuários  </a:t>
            </a:r>
            <a:r>
              <a:rPr lang="pt-BR" sz="2400" dirty="0" smtClean="0">
                <a:solidFill>
                  <a:srgbClr val="1A1A1A"/>
                </a:solidFill>
                <a:latin typeface="Trebuchet MS" pitchFamily="34" charset="0"/>
                <a:ea typeface="Times New Roman" pitchFamily="18" charset="0"/>
                <a:cs typeface="Calibri" pitchFamily="34" charset="0"/>
              </a:rPr>
              <a:t>únicos por mês</a:t>
            </a:r>
          </a:p>
          <a:p>
            <a:pPr marL="139700" indent="-139700" eaLnBrk="0" fontAlgn="base" hangingPunct="0">
              <a:lnSpc>
                <a:spcPct val="85000"/>
              </a:lnSpc>
              <a:spcBef>
                <a:spcPts val="600"/>
              </a:spcBef>
              <a:spcAft>
                <a:spcPts val="600"/>
              </a:spcAft>
              <a:buClr>
                <a:srgbClr val="3289AA"/>
              </a:buClr>
              <a:buFont typeface="Arial" charset="0"/>
              <a:buChar char="•"/>
            </a:pPr>
            <a:r>
              <a:rPr lang="pt-BR" sz="2400" dirty="0" smtClean="0">
                <a:solidFill>
                  <a:srgbClr val="1A1A1A"/>
                </a:solidFill>
                <a:latin typeface="Trebuchet MS" pitchFamily="34" charset="0"/>
                <a:ea typeface="Times New Roman" pitchFamily="18" charset="0"/>
                <a:cs typeface="Calibri" pitchFamily="34" charset="0"/>
              </a:rPr>
              <a:t>Mais de 12 mil </a:t>
            </a:r>
            <a:r>
              <a:rPr lang="pt-BR" sz="2400" dirty="0" smtClean="0">
                <a:solidFill>
                  <a:srgbClr val="1A1A1A"/>
                </a:solidFill>
                <a:latin typeface="Trebuchet MS" pitchFamily="34" charset="0"/>
                <a:ea typeface="Times New Roman" pitchFamily="18" charset="0"/>
                <a:cs typeface="Calibri" pitchFamily="34" charset="0"/>
              </a:rPr>
              <a:t>jogos </a:t>
            </a:r>
            <a:r>
              <a:rPr lang="pt-BR" sz="2400" dirty="0" smtClean="0">
                <a:solidFill>
                  <a:srgbClr val="1A1A1A"/>
                </a:solidFill>
                <a:latin typeface="Trebuchet MS" pitchFamily="34" charset="0"/>
                <a:ea typeface="Times New Roman" pitchFamily="18" charset="0"/>
                <a:cs typeface="Calibri" pitchFamily="34" charset="0"/>
              </a:rPr>
              <a:t/>
            </a:r>
            <a:br>
              <a:rPr lang="pt-BR" sz="2400" dirty="0" smtClean="0">
                <a:solidFill>
                  <a:srgbClr val="1A1A1A"/>
                </a:solidFill>
                <a:latin typeface="Trebuchet MS" pitchFamily="34" charset="0"/>
                <a:ea typeface="Times New Roman" pitchFamily="18" charset="0"/>
                <a:cs typeface="Calibri" pitchFamily="34" charset="0"/>
              </a:rPr>
            </a:br>
            <a:r>
              <a:rPr lang="pt-BR" sz="2400" dirty="0" smtClean="0">
                <a:solidFill>
                  <a:srgbClr val="1A1A1A"/>
                </a:solidFill>
                <a:latin typeface="Trebuchet MS" pitchFamily="34" charset="0"/>
                <a:ea typeface="Times New Roman" pitchFamily="18" charset="0"/>
                <a:cs typeface="Calibri" pitchFamily="34" charset="0"/>
              </a:rPr>
              <a:t>e </a:t>
            </a:r>
            <a:r>
              <a:rPr lang="pt-BR" sz="2400" b="1" dirty="0" smtClean="0">
                <a:solidFill>
                  <a:srgbClr val="3289AA"/>
                </a:solidFill>
                <a:latin typeface="Trebuchet MS" pitchFamily="34" charset="0"/>
                <a:ea typeface="Times New Roman" pitchFamily="18" charset="0"/>
                <a:cs typeface="Calibri" pitchFamily="34" charset="0"/>
              </a:rPr>
              <a:t>atualização diária</a:t>
            </a:r>
          </a:p>
          <a:p>
            <a:pPr marL="139700" indent="-139700" eaLnBrk="0" fontAlgn="base" hangingPunct="0">
              <a:lnSpc>
                <a:spcPct val="85000"/>
              </a:lnSpc>
              <a:spcBef>
                <a:spcPts val="600"/>
              </a:spcBef>
              <a:spcAft>
                <a:spcPts val="600"/>
              </a:spcAft>
              <a:buClr>
                <a:srgbClr val="3289AA"/>
              </a:buClr>
              <a:buFont typeface="Arial" charset="0"/>
              <a:buChar char="•"/>
            </a:pPr>
            <a:r>
              <a:rPr lang="pt-BR" sz="2400" dirty="0" smtClean="0">
                <a:solidFill>
                  <a:srgbClr val="1A1A1A"/>
                </a:solidFill>
                <a:latin typeface="Trebuchet MS" pitchFamily="34" charset="0"/>
                <a:ea typeface="Times New Roman" pitchFamily="18" charset="0"/>
                <a:cs typeface="Calibri" pitchFamily="34" charset="0"/>
              </a:rPr>
              <a:t>Cada usuário passa </a:t>
            </a:r>
            <a:r>
              <a:rPr lang="pt-BR" sz="2400" b="1" dirty="0" smtClean="0">
                <a:solidFill>
                  <a:srgbClr val="3289AA"/>
                </a:solidFill>
                <a:latin typeface="Trebuchet MS" pitchFamily="34" charset="0"/>
                <a:ea typeface="Times New Roman" pitchFamily="18" charset="0"/>
                <a:cs typeface="Calibri" pitchFamily="34" charset="0"/>
              </a:rPr>
              <a:t>mais de</a:t>
            </a:r>
          </a:p>
          <a:p>
            <a:pPr eaLnBrk="0" fontAlgn="base" hangingPunct="0">
              <a:lnSpc>
                <a:spcPct val="85000"/>
              </a:lnSpc>
              <a:spcAft>
                <a:spcPts val="600"/>
              </a:spcAft>
              <a:buClr>
                <a:srgbClr val="3289AA"/>
              </a:buClr>
            </a:pPr>
            <a:r>
              <a:rPr lang="pt-BR" sz="2400" b="1" dirty="0" smtClean="0">
                <a:solidFill>
                  <a:srgbClr val="3289AA"/>
                </a:solidFill>
                <a:latin typeface="Trebuchet MS" pitchFamily="34" charset="0"/>
                <a:ea typeface="Times New Roman" pitchFamily="18" charset="0"/>
                <a:cs typeface="Calibri" pitchFamily="34" charset="0"/>
              </a:rPr>
              <a:t> 1 hora/mês no site</a:t>
            </a:r>
          </a:p>
          <a:p>
            <a:pPr marL="139700" indent="-139700" eaLnBrk="0" fontAlgn="base" hangingPunct="0">
              <a:lnSpc>
                <a:spcPct val="85000"/>
              </a:lnSpc>
              <a:spcBef>
                <a:spcPts val="600"/>
              </a:spcBef>
              <a:spcAft>
                <a:spcPts val="600"/>
              </a:spcAft>
              <a:buClr>
                <a:srgbClr val="3289AA"/>
              </a:buClr>
              <a:buFont typeface="Arial" charset="0"/>
              <a:buChar char="•"/>
            </a:pPr>
            <a:r>
              <a:rPr lang="pt-BR" sz="2400" b="1" dirty="0" smtClean="0">
                <a:solidFill>
                  <a:srgbClr val="3289AA"/>
                </a:solidFill>
                <a:latin typeface="Trebuchet MS" pitchFamily="34" charset="0"/>
                <a:ea typeface="Times New Roman" pitchFamily="18" charset="0"/>
                <a:cs typeface="Calibri" pitchFamily="34" charset="0"/>
              </a:rPr>
              <a:t> 600 milhões de page views</a:t>
            </a:r>
          </a:p>
        </p:txBody>
      </p:sp>
      <p:pic>
        <p:nvPicPr>
          <p:cNvPr id="28" name="Imagem 27" descr="S10_Allan_8.png"/>
          <p:cNvPicPr>
            <a:picLocks noChangeAspect="1"/>
          </p:cNvPicPr>
          <p:nvPr/>
        </p:nvPicPr>
        <p:blipFill>
          <a:blip r:embed="rId12" cstate="print"/>
          <a:srcRect l="88736" t="33272" b="49433"/>
          <a:stretch>
            <a:fillRect/>
          </a:stretch>
        </p:blipFill>
        <p:spPr>
          <a:xfrm>
            <a:off x="10386204" y="2191109"/>
            <a:ext cx="1318434" cy="1138687"/>
          </a:xfrm>
          <a:prstGeom prst="rect">
            <a:avLst/>
          </a:prstGeom>
        </p:spPr>
      </p:pic>
      <p:pic>
        <p:nvPicPr>
          <p:cNvPr id="27" name="Imagem 26" descr="S10_Allan_9.png"/>
          <p:cNvPicPr>
            <a:picLocks noChangeAspect="1"/>
          </p:cNvPicPr>
          <p:nvPr/>
        </p:nvPicPr>
        <p:blipFill>
          <a:blip r:embed="rId13" cstate="print"/>
          <a:srcRect l="89031" t="28555" b="51791"/>
          <a:stretch>
            <a:fillRect/>
          </a:stretch>
        </p:blipFill>
        <p:spPr>
          <a:xfrm>
            <a:off x="10420709" y="1880558"/>
            <a:ext cx="1283929" cy="1293963"/>
          </a:xfrm>
          <a:prstGeom prst="rect">
            <a:avLst/>
          </a:prstGeom>
        </p:spPr>
      </p:pic>
      <p:pic>
        <p:nvPicPr>
          <p:cNvPr id="30" name="Imagem 29" descr="S10_Allan_10.png"/>
          <p:cNvPicPr>
            <a:picLocks noChangeAspect="1"/>
          </p:cNvPicPr>
          <p:nvPr/>
        </p:nvPicPr>
        <p:blipFill>
          <a:blip r:embed="rId14" cstate="print"/>
          <a:srcRect l="64547" t="15019" r="24567" b="69954"/>
          <a:stretch>
            <a:fillRect/>
          </a:stretch>
        </p:blipFill>
        <p:spPr>
          <a:xfrm>
            <a:off x="7555043" y="989351"/>
            <a:ext cx="1274164" cy="989351"/>
          </a:xfrm>
          <a:prstGeom prst="rect">
            <a:avLst/>
          </a:prstGeom>
        </p:spPr>
      </p:pic>
      <p:pic>
        <p:nvPicPr>
          <p:cNvPr id="31" name="Imagem 30" descr="S10_Allan_10.png"/>
          <p:cNvPicPr>
            <a:picLocks noChangeAspect="1"/>
          </p:cNvPicPr>
          <p:nvPr/>
        </p:nvPicPr>
        <p:blipFill>
          <a:blip r:embed="rId14" cstate="print"/>
          <a:srcRect l="59323" t="-8" r="23516" b="84753"/>
          <a:stretch>
            <a:fillRect/>
          </a:stretch>
        </p:blipFill>
        <p:spPr>
          <a:xfrm>
            <a:off x="7292479" y="0"/>
            <a:ext cx="2008682" cy="1004341"/>
          </a:xfrm>
          <a:prstGeom prst="rect">
            <a:avLst/>
          </a:prstGeom>
        </p:spPr>
      </p:pic>
      <p:pic>
        <p:nvPicPr>
          <p:cNvPr id="29" name="Imagem 28" descr="S10_Allan_11.png"/>
          <p:cNvPicPr>
            <a:picLocks noChangeAspect="1"/>
          </p:cNvPicPr>
          <p:nvPr/>
        </p:nvPicPr>
        <p:blipFill>
          <a:blip r:embed="rId15" cstate="print"/>
          <a:srcRect l="53149" t="10010" r="31354" b="74508"/>
          <a:stretch>
            <a:fillRect/>
          </a:stretch>
        </p:blipFill>
        <p:spPr>
          <a:xfrm>
            <a:off x="6220918" y="659567"/>
            <a:ext cx="1813810" cy="1019331"/>
          </a:xfrm>
          <a:prstGeom prst="rect">
            <a:avLst/>
          </a:prstGeom>
        </p:spPr>
      </p:pic>
      <p:pic>
        <p:nvPicPr>
          <p:cNvPr id="33" name="Imagem 32" descr="S10_Allan_12.png"/>
          <p:cNvPicPr>
            <a:picLocks noChangeAspect="1"/>
          </p:cNvPicPr>
          <p:nvPr/>
        </p:nvPicPr>
        <p:blipFill>
          <a:blip r:embed="rId16" cstate="print"/>
          <a:srcRect l="49691" t="22296" r="43777" b="70874"/>
          <a:stretch>
            <a:fillRect/>
          </a:stretch>
        </p:blipFill>
        <p:spPr>
          <a:xfrm>
            <a:off x="5816184" y="1469036"/>
            <a:ext cx="764498" cy="449705"/>
          </a:xfrm>
          <a:prstGeom prst="rect">
            <a:avLst/>
          </a:prstGeom>
        </p:spPr>
      </p:pic>
      <p:pic>
        <p:nvPicPr>
          <p:cNvPr id="34" name="Imagem 33" descr="S10_Allan_12.png"/>
          <p:cNvPicPr>
            <a:picLocks noChangeAspect="1"/>
          </p:cNvPicPr>
          <p:nvPr/>
        </p:nvPicPr>
        <p:blipFill>
          <a:blip r:embed="rId16" cstate="print"/>
          <a:srcRect l="45721" t="13889" r="44033" b="77687"/>
          <a:stretch>
            <a:fillRect/>
          </a:stretch>
        </p:blipFill>
        <p:spPr>
          <a:xfrm>
            <a:off x="5351489" y="914400"/>
            <a:ext cx="1199213" cy="554636"/>
          </a:xfrm>
          <a:prstGeom prst="rect">
            <a:avLst/>
          </a:prstGeom>
        </p:spPr>
      </p:pic>
      <p:pic>
        <p:nvPicPr>
          <p:cNvPr id="35" name="Imagem 34" descr="S10_Allan_12.png"/>
          <p:cNvPicPr>
            <a:picLocks noChangeAspect="1"/>
          </p:cNvPicPr>
          <p:nvPr/>
        </p:nvPicPr>
        <p:blipFill>
          <a:blip r:embed="rId16" cstate="print"/>
          <a:srcRect l="37653" r="42496" b="86567"/>
          <a:stretch>
            <a:fillRect/>
          </a:stretch>
        </p:blipFill>
        <p:spPr>
          <a:xfrm>
            <a:off x="4407108" y="0"/>
            <a:ext cx="2323476" cy="884420"/>
          </a:xfrm>
          <a:prstGeom prst="rect">
            <a:avLst/>
          </a:prstGeom>
        </p:spPr>
      </p:pic>
      <p:sp>
        <p:nvSpPr>
          <p:cNvPr id="24" name="Retângulo 23"/>
          <p:cNvSpPr/>
          <p:nvPr/>
        </p:nvSpPr>
        <p:spPr>
          <a:xfrm>
            <a:off x="1" y="6306364"/>
            <a:ext cx="2371755" cy="276999"/>
          </a:xfrm>
          <a:prstGeom prst="rect">
            <a:avLst/>
          </a:prstGeom>
        </p:spPr>
        <p:txBody>
          <a:bodyPr wrap="square">
            <a:spAutoFit/>
          </a:bodyPr>
          <a:lstStyle/>
          <a:p>
            <a:r>
              <a:rPr lang="pt-BR" sz="1200" dirty="0" smtClean="0">
                <a:solidFill>
                  <a:prstClr val="black"/>
                </a:solidFill>
                <a:latin typeface="Trebuchet MS" pitchFamily="34" charset="0"/>
              </a:rPr>
              <a:t>Google </a:t>
            </a:r>
            <a:r>
              <a:rPr lang="pt-BR" sz="1200" dirty="0" err="1" smtClean="0">
                <a:solidFill>
                  <a:prstClr val="black"/>
                </a:solidFill>
                <a:latin typeface="Trebuchet MS" pitchFamily="34" charset="0"/>
              </a:rPr>
              <a:t>Analytics</a:t>
            </a:r>
            <a:r>
              <a:rPr lang="pt-BR" sz="1200" dirty="0" smtClean="0">
                <a:solidFill>
                  <a:prstClr val="black"/>
                </a:solidFill>
                <a:latin typeface="Trebuchet MS" pitchFamily="34" charset="0"/>
              </a:rPr>
              <a:t> </a:t>
            </a:r>
            <a:endParaRPr lang="pt-BR" sz="1200" dirty="0">
              <a:solidFill>
                <a:prstClr val="black"/>
              </a:solidFill>
              <a:latin typeface="Trebuchet MS" pitchFamily="34" charset="0"/>
            </a:endParaRPr>
          </a:p>
        </p:txBody>
      </p:sp>
    </p:spTree>
    <p:extLst>
      <p:ext uri="{BB962C8B-B14F-4D97-AF65-F5344CB8AC3E}">
        <p14:creationId xmlns:p14="http://schemas.microsoft.com/office/powerpoint/2010/main" val="1736923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1+#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00" fill="hold"/>
                                        <p:tgtEl>
                                          <p:spTgt spid="12"/>
                                        </p:tgtEl>
                                        <p:attrNameLst>
                                          <p:attrName>ppt_x</p:attrName>
                                        </p:attrNameLst>
                                      </p:cBhvr>
                                      <p:tavLst>
                                        <p:tav tm="0">
                                          <p:val>
                                            <p:strVal val="1+#ppt_w/2"/>
                                          </p:val>
                                        </p:tav>
                                        <p:tav tm="100000">
                                          <p:val>
                                            <p:strVal val="#ppt_x"/>
                                          </p:val>
                                        </p:tav>
                                      </p:tavLst>
                                    </p:anim>
                                    <p:anim calcmode="lin" valueType="num">
                                      <p:cBhvr additive="base">
                                        <p:cTn id="12" dur="3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fill="hold"/>
                                        <p:tgtEl>
                                          <p:spTgt spid="9"/>
                                        </p:tgtEl>
                                        <p:attrNameLst>
                                          <p:attrName>ppt_x</p:attrName>
                                        </p:attrNameLst>
                                      </p:cBhvr>
                                      <p:tavLst>
                                        <p:tav tm="0">
                                          <p:val>
                                            <p:strVal val="1+#ppt_w/2"/>
                                          </p:val>
                                        </p:tav>
                                        <p:tav tm="100000">
                                          <p:val>
                                            <p:strVal val="#ppt_x"/>
                                          </p:val>
                                        </p:tav>
                                      </p:tavLst>
                                    </p:anim>
                                    <p:anim calcmode="lin" valueType="num">
                                      <p:cBhvr additive="base">
                                        <p:cTn id="16" dur="3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300" fill="hold"/>
                                        <p:tgtEl>
                                          <p:spTgt spid="11"/>
                                        </p:tgtEl>
                                        <p:attrNameLst>
                                          <p:attrName>ppt_x</p:attrName>
                                        </p:attrNameLst>
                                      </p:cBhvr>
                                      <p:tavLst>
                                        <p:tav tm="0">
                                          <p:val>
                                            <p:strVal val="1+#ppt_w/2"/>
                                          </p:val>
                                        </p:tav>
                                        <p:tav tm="100000">
                                          <p:val>
                                            <p:strVal val="#ppt_x"/>
                                          </p:val>
                                        </p:tav>
                                      </p:tavLst>
                                    </p:anim>
                                    <p:anim calcmode="lin" valueType="num">
                                      <p:cBhvr additive="base">
                                        <p:cTn id="20" dur="3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300" fill="hold"/>
                                        <p:tgtEl>
                                          <p:spTgt spid="10"/>
                                        </p:tgtEl>
                                        <p:attrNameLst>
                                          <p:attrName>ppt_x</p:attrName>
                                        </p:attrNameLst>
                                      </p:cBhvr>
                                      <p:tavLst>
                                        <p:tav tm="0">
                                          <p:val>
                                            <p:strVal val="1+#ppt_w/2"/>
                                          </p:val>
                                        </p:tav>
                                        <p:tav tm="100000">
                                          <p:val>
                                            <p:strVal val="#ppt_x"/>
                                          </p:val>
                                        </p:tav>
                                      </p:tavLst>
                                    </p:anim>
                                    <p:anim calcmode="lin" valueType="num">
                                      <p:cBhvr additive="base">
                                        <p:cTn id="24" dur="3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300" fill="hold"/>
                                        <p:tgtEl>
                                          <p:spTgt spid="16"/>
                                        </p:tgtEl>
                                        <p:attrNameLst>
                                          <p:attrName>ppt_x</p:attrName>
                                        </p:attrNameLst>
                                      </p:cBhvr>
                                      <p:tavLst>
                                        <p:tav tm="0">
                                          <p:val>
                                            <p:strVal val="1+#ppt_w/2"/>
                                          </p:val>
                                        </p:tav>
                                        <p:tav tm="100000">
                                          <p:val>
                                            <p:strVal val="#ppt_x"/>
                                          </p:val>
                                        </p:tav>
                                      </p:tavLst>
                                    </p:anim>
                                    <p:anim calcmode="lin" valueType="num">
                                      <p:cBhvr additive="base">
                                        <p:cTn id="28" dur="3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300" fill="hold"/>
                                        <p:tgtEl>
                                          <p:spTgt spid="28"/>
                                        </p:tgtEl>
                                        <p:attrNameLst>
                                          <p:attrName>ppt_x</p:attrName>
                                        </p:attrNameLst>
                                      </p:cBhvr>
                                      <p:tavLst>
                                        <p:tav tm="0">
                                          <p:val>
                                            <p:strVal val="1+#ppt_w/2"/>
                                          </p:val>
                                        </p:tav>
                                        <p:tav tm="100000">
                                          <p:val>
                                            <p:strVal val="#ppt_x"/>
                                          </p:val>
                                        </p:tav>
                                      </p:tavLst>
                                    </p:anim>
                                    <p:anim calcmode="lin" valueType="num">
                                      <p:cBhvr additive="base">
                                        <p:cTn id="32" dur="3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2" decel="5000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300" fill="hold"/>
                                        <p:tgtEl>
                                          <p:spTgt spid="27"/>
                                        </p:tgtEl>
                                        <p:attrNameLst>
                                          <p:attrName>ppt_x</p:attrName>
                                        </p:attrNameLst>
                                      </p:cBhvr>
                                      <p:tavLst>
                                        <p:tav tm="0">
                                          <p:val>
                                            <p:strVal val="1+#ppt_w/2"/>
                                          </p:val>
                                        </p:tav>
                                        <p:tav tm="100000">
                                          <p:val>
                                            <p:strVal val="#ppt_x"/>
                                          </p:val>
                                        </p:tav>
                                      </p:tavLst>
                                    </p:anim>
                                    <p:anim calcmode="lin" valueType="num">
                                      <p:cBhvr additive="base">
                                        <p:cTn id="36" dur="300" fill="hold"/>
                                        <p:tgtEl>
                                          <p:spTgt spid="27"/>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014 -0.00048 L -0.51724 0.25073 " pathEditMode="relative" ptsTypes="AA">
                                      <p:cBhvr>
                                        <p:cTn id="40" dur="1000" spd="-100000" fill="hold"/>
                                        <p:tgtEl>
                                          <p:spTgt spid="26"/>
                                        </p:tgtEl>
                                        <p:attrNameLst>
                                          <p:attrName>ppt_x</p:attrName>
                                          <p:attrName>ppt_y</p:attrName>
                                        </p:attrNameLst>
                                      </p:cBhvr>
                                    </p:animMotion>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300"/>
                            </p:stCondLst>
                            <p:childTnLst>
                              <p:par>
                                <p:cTn id="48" presetID="0" presetClass="path" presetSubtype="0" repeatCount="indefinite" autoRev="1" fill="hold" nodeType="afterEffect">
                                  <p:stCondLst>
                                    <p:cond delay="0"/>
                                  </p:stCondLst>
                                  <p:childTnLst>
                                    <p:animMotion origin="layout" path="M -2.1692E-7 -1.52216E-6 C -0.00597 -0.00193 -0.0118 -0.00385 -0.01519 -0.00891 C -0.01858 -0.01397 -0.01966 -0.02698 -0.02034 -0.03059 " pathEditMode="relative" ptsTypes="aaA">
                                      <p:cBhvr>
                                        <p:cTn id="49" dur="100" fill="hold"/>
                                        <p:tgtEl>
                                          <p:spTgt spid="9"/>
                                        </p:tgtEl>
                                        <p:attrNameLst>
                                          <p:attrName>ppt_x</p:attrName>
                                          <p:attrName>ppt_y</p:attrName>
                                        </p:attrNameLst>
                                      </p:cBhvr>
                                    </p:animMotion>
                                  </p:childTnLst>
                                </p:cTn>
                              </p:par>
                              <p:par>
                                <p:cTn id="50" presetID="0" presetClass="path" presetSubtype="0" repeatCount="indefinite" accel="50000" decel="50000" autoRev="1" fill="hold" nodeType="withEffect">
                                  <p:stCondLst>
                                    <p:cond delay="0"/>
                                  </p:stCondLst>
                                  <p:childTnLst>
                                    <p:animMotion origin="layout" path="M -4.49749E-6 1.72655E-6 C 0.00448 -0.00241 0.02211 -0.00796 0.02713 -0.01399 C 0.03215 -0.02002 0.03595 -0.03063 0.03039 -0.03665 C 0.02482 -0.04268 0.00299 -0.05064 -0.00623 -0.0504 C -0.01546 -0.05016 -0.02102 -0.03882 -0.02495 -0.03593 " pathEditMode="relative" rAng="0" ptsTypes="aaaaa">
                                      <p:cBhvr>
                                        <p:cTn id="51" dur="300" fill="hold"/>
                                        <p:tgtEl>
                                          <p:spTgt spid="2"/>
                                        </p:tgtEl>
                                        <p:attrNameLst>
                                          <p:attrName>ppt_x</p:attrName>
                                          <p:attrName>ppt_y</p:attrName>
                                        </p:attrNameLst>
                                      </p:cBhvr>
                                      <p:rCtr x="500" y="-2500"/>
                                    </p:animMotion>
                                  </p:childTnLst>
                                </p:cTn>
                              </p:par>
                            </p:childTnLst>
                          </p:cTn>
                        </p:par>
                        <p:par>
                          <p:cTn id="52" fill="hold">
                            <p:stCondLst>
                              <p:cond delay="1900"/>
                            </p:stCondLst>
                            <p:childTnLst>
                              <p:par>
                                <p:cTn id="53" presetID="10" presetClass="entr" presetSubtype="0" fill="hold" nodeType="after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fade">
                                      <p:cBhvr>
                                        <p:cTn id="55" dur="500"/>
                                        <p:tgtEl>
                                          <p:spTgt spid="18">
                                            <p:txEl>
                                              <p:pRg st="0" end="0"/>
                                            </p:txEl>
                                          </p:spTgt>
                                        </p:tgtEl>
                                      </p:cBhvr>
                                    </p:animEffect>
                                  </p:childTnLst>
                                </p:cTn>
                              </p:par>
                            </p:childTnLst>
                          </p:cTn>
                        </p:par>
                        <p:par>
                          <p:cTn id="56" fill="hold">
                            <p:stCondLst>
                              <p:cond delay="24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1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2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8">
                                            <p:txEl>
                                              <p:pRg st="1" end="1"/>
                                            </p:txEl>
                                          </p:spTgt>
                                        </p:tgtEl>
                                        <p:attrNameLst>
                                          <p:attrName>style.visibility</p:attrName>
                                        </p:attrNameLst>
                                      </p:cBhvr>
                                      <p:to>
                                        <p:strVal val="visible"/>
                                      </p:to>
                                    </p:set>
                                    <p:animEffect transition="in" filter="fade">
                                      <p:cBhvr>
                                        <p:cTn id="70" dur="500"/>
                                        <p:tgtEl>
                                          <p:spTgt spid="18">
                                            <p:txEl>
                                              <p:pRg st="1" end="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childTnLst>
                                </p:cTn>
                              </p:par>
                              <p:par>
                                <p:cTn id="74" presetID="0" presetClass="path" presetSubtype="0" accel="50000" decel="50000" fill="hold" nodeType="withEffect">
                                  <p:stCondLst>
                                    <p:cond delay="0"/>
                                  </p:stCondLst>
                                  <p:childTnLst>
                                    <p:animMotion origin="layout" path="M 0 0 C 0.00556 0.00434 0.01112 0.00892 0.02183 0.01375 C 0.03255 0.01858 0.05695 0.02702 0.064 0.02967 " pathEditMode="relative" ptsTypes="aaA">
                                      <p:cBhvr>
                                        <p:cTn id="75" dur="1000" spd="-100000" fill="hold"/>
                                        <p:tgtEl>
                                          <p:spTgt spid="33"/>
                                        </p:tgtEl>
                                        <p:attrNameLst>
                                          <p:attrName>ppt_x</p:attrName>
                                          <p:attrName>ppt_y</p:attrName>
                                        </p:attrNameLst>
                                      </p:cBhvr>
                                    </p:animMotion>
                                  </p:childTnLst>
                                </p:cTn>
                              </p:par>
                              <p:par>
                                <p:cTn id="76" presetID="10" presetClass="entr" presetSubtype="0" fill="hold"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childTnLst>
                                </p:cTn>
                              </p:par>
                              <p:par>
                                <p:cTn id="79" presetID="0" presetClass="path" presetSubtype="0" accel="50000" decel="50000" fill="hold" nodeType="withEffect">
                                  <p:stCondLst>
                                    <p:cond delay="200"/>
                                  </p:stCondLst>
                                  <p:childTnLst>
                                    <p:animMotion origin="layout" path="M -3.38983E-6 -8.92642E-7 C 0.00624 0.00844 0.02319 0.03522 0.03729 0.05139 C 0.05139 0.06755 0.07472 0.08758 0.08461 0.09699 " pathEditMode="relative" rAng="0" ptsTypes="aaa">
                                      <p:cBhvr>
                                        <p:cTn id="80" dur="1000" spd="-100000" fill="hold"/>
                                        <p:tgtEl>
                                          <p:spTgt spid="34"/>
                                        </p:tgtEl>
                                        <p:attrNameLst>
                                          <p:attrName>ppt_x</p:attrName>
                                          <p:attrName>ppt_y</p:attrName>
                                        </p:attrNameLst>
                                      </p:cBhvr>
                                      <p:rCtr x="4200" y="4800"/>
                                    </p:animMotion>
                                  </p:childTnLst>
                                </p:cTn>
                              </p:par>
                              <p:par>
                                <p:cTn id="81" presetID="10" presetClass="entr" presetSubtype="0" fill="hold" nodeType="withEffect">
                                  <p:stCondLst>
                                    <p:cond delay="40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childTnLst>
                                </p:cTn>
                              </p:par>
                              <p:par>
                                <p:cTn id="84" presetID="0" presetClass="path" presetSubtype="0" accel="50000" decel="50000" fill="hold" nodeType="withEffect">
                                  <p:stCondLst>
                                    <p:cond delay="400"/>
                                  </p:stCondLst>
                                  <p:childTnLst>
                                    <p:animMotion origin="layout" path="M -1.01695E-6 1.24246E-6 C 0.00909 0.02026 0.0362 0.08733 0.05437 0.12207 C 0.07254 0.15681 0.09803 0.19059 0.10942 0.20868 " pathEditMode="relative" rAng="0" ptsTypes="aaa">
                                      <p:cBhvr>
                                        <p:cTn id="85" dur="1000" spd="-100000" fill="hold"/>
                                        <p:tgtEl>
                                          <p:spTgt spid="35"/>
                                        </p:tgtEl>
                                        <p:attrNameLst>
                                          <p:attrName>ppt_x</p:attrName>
                                          <p:attrName>ppt_y</p:attrName>
                                        </p:attrNameLst>
                                      </p:cBhvr>
                                      <p:rCtr x="5500" y="1040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xEl>
                                              <p:pRg st="2" end="2"/>
                                            </p:txEl>
                                          </p:spTgt>
                                        </p:tgtEl>
                                        <p:attrNameLst>
                                          <p:attrName>style.visibility</p:attrName>
                                        </p:attrNameLst>
                                      </p:cBhvr>
                                      <p:to>
                                        <p:strVal val="visible"/>
                                      </p:to>
                                    </p:set>
                                    <p:animEffect transition="in" filter="fade">
                                      <p:cBhvr>
                                        <p:cTn id="90" dur="500"/>
                                        <p:tgtEl>
                                          <p:spTgt spid="18">
                                            <p:txEl>
                                              <p:pRg st="2" end="2"/>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18">
                                            <p:txEl>
                                              <p:pRg st="3" end="3"/>
                                            </p:txEl>
                                          </p:spTgt>
                                        </p:tgtEl>
                                        <p:attrNameLst>
                                          <p:attrName>style.visibility</p:attrName>
                                        </p:attrNameLst>
                                      </p:cBhvr>
                                      <p:to>
                                        <p:strVal val="visible"/>
                                      </p:to>
                                    </p:set>
                                    <p:animEffect transition="in" filter="fade">
                                      <p:cBhvr>
                                        <p:cTn id="93" dur="500"/>
                                        <p:tgtEl>
                                          <p:spTgt spid="18">
                                            <p:txEl>
                                              <p:pRg st="3" end="3"/>
                                            </p:txEl>
                                          </p:spTgt>
                                        </p:tgtEl>
                                      </p:cBhvr>
                                    </p:animEffect>
                                  </p:childTnLst>
                                </p:cTn>
                              </p:par>
                            </p:childTnLst>
                          </p:cTn>
                        </p:par>
                        <p:par>
                          <p:cTn id="94" fill="hold">
                            <p:stCondLst>
                              <p:cond delay="500"/>
                            </p:stCondLst>
                            <p:childTnLst>
                              <p:par>
                                <p:cTn id="95" presetID="8" presetClass="emph" presetSubtype="0" repeatCount="indefinite" autoRev="1" fill="hold" nodeType="afterEffect">
                                  <p:stCondLst>
                                    <p:cond delay="0"/>
                                  </p:stCondLst>
                                  <p:childTnLst>
                                    <p:animRot by="900000">
                                      <p:cBhvr>
                                        <p:cTn id="96" dur="50" fill="hold"/>
                                        <p:tgtEl>
                                          <p:spTgt spid="27"/>
                                        </p:tgtEl>
                                        <p:attrNameLst>
                                          <p:attrName>r</p:attrName>
                                        </p:attrNameLst>
                                      </p:cBhvr>
                                    </p:animRot>
                                  </p:childTnLst>
                                </p:cTn>
                              </p:par>
                              <p:par>
                                <p:cTn id="97" presetID="64" presetClass="path" presetSubtype="0" repeatCount="indefinite" accel="50000" decel="50000" autoRev="1" fill="hold" nodeType="withEffect">
                                  <p:stCondLst>
                                    <p:cond delay="0"/>
                                  </p:stCondLst>
                                  <p:childTnLst>
                                    <p:animMotion origin="layout" path="M -3.78188E-6 -2.10222E-6 L -0.00786 -0.01832 " pathEditMode="relative" rAng="0" ptsTypes="AA">
                                      <p:cBhvr>
                                        <p:cTn id="98" dur="400" fill="hold"/>
                                        <p:tgtEl>
                                          <p:spTgt spid="27"/>
                                        </p:tgtEl>
                                        <p:attrNameLst>
                                          <p:attrName>ppt_x</p:attrName>
                                          <p:attrName>ppt_y</p:attrName>
                                        </p:attrNameLst>
                                      </p:cBhvr>
                                      <p:rCtr x="-400" y="-900"/>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8">
                                            <p:txEl>
                                              <p:pRg st="4" end="4"/>
                                            </p:txEl>
                                          </p:spTgt>
                                        </p:tgtEl>
                                        <p:attrNameLst>
                                          <p:attrName>style.visibility</p:attrName>
                                        </p:attrNameLst>
                                      </p:cBhvr>
                                      <p:to>
                                        <p:strVal val="visible"/>
                                      </p:to>
                                    </p:set>
                                    <p:animEffect transition="in" filter="fade">
                                      <p:cBhvr>
                                        <p:cTn id="103" dur="500"/>
                                        <p:tgtEl>
                                          <p:spTgt spid="18">
                                            <p:txEl>
                                              <p:pRg st="4" end="4"/>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0" name="Picture 30"/>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33149" name="Picture 29"/>
          <p:cNvPicPr>
            <a:picLocks noChangeAspect="1" noChangeArrowheads="1"/>
          </p:cNvPicPr>
          <p:nvPr/>
        </p:nvPicPr>
        <p:blipFill>
          <a:blip r:embed="rId4" cstate="print"/>
          <a:srcRect/>
          <a:stretch>
            <a:fillRect/>
          </a:stretch>
        </p:blipFill>
        <p:spPr bwMode="auto">
          <a:xfrm>
            <a:off x="0" y="0"/>
            <a:ext cx="11704638" cy="6583363"/>
          </a:xfrm>
          <a:prstGeom prst="rect">
            <a:avLst/>
          </a:prstGeom>
          <a:noFill/>
          <a:ln w="9525">
            <a:noFill/>
            <a:miter lim="800000"/>
            <a:headEnd/>
            <a:tailEnd/>
          </a:ln>
          <a:effectLst/>
        </p:spPr>
      </p:pic>
      <p:pic>
        <p:nvPicPr>
          <p:cNvPr id="133156" name="Picture 36"/>
          <p:cNvPicPr>
            <a:picLocks noChangeAspect="1" noChangeArrowheads="1"/>
          </p:cNvPicPr>
          <p:nvPr/>
        </p:nvPicPr>
        <p:blipFill>
          <a:blip r:embed="rId5" cstate="print"/>
          <a:srcRect/>
          <a:stretch>
            <a:fillRect/>
          </a:stretch>
        </p:blipFill>
        <p:spPr bwMode="auto">
          <a:xfrm>
            <a:off x="0" y="1588"/>
            <a:ext cx="11704638" cy="6583362"/>
          </a:xfrm>
          <a:prstGeom prst="rect">
            <a:avLst/>
          </a:prstGeom>
          <a:noFill/>
          <a:ln w="9525">
            <a:noFill/>
            <a:miter lim="800000"/>
            <a:headEnd/>
            <a:tailEnd/>
          </a:ln>
          <a:effectLst/>
        </p:spPr>
      </p:pic>
      <p:pic>
        <p:nvPicPr>
          <p:cNvPr id="133157" name="Picture 37"/>
          <p:cNvPicPr>
            <a:picLocks noChangeAspect="1" noChangeArrowheads="1"/>
          </p:cNvPicPr>
          <p:nvPr/>
        </p:nvPicPr>
        <p:blipFill>
          <a:blip r:embed="rId6" cstate="print"/>
          <a:srcRect/>
          <a:stretch>
            <a:fillRect/>
          </a:stretch>
        </p:blipFill>
        <p:spPr bwMode="auto">
          <a:xfrm>
            <a:off x="0" y="0"/>
            <a:ext cx="11704638" cy="6583363"/>
          </a:xfrm>
          <a:prstGeom prst="rect">
            <a:avLst/>
          </a:prstGeom>
          <a:noFill/>
          <a:ln w="9525">
            <a:noFill/>
            <a:miter lim="800000"/>
            <a:headEnd/>
            <a:tailEnd/>
          </a:ln>
          <a:effectLst/>
        </p:spPr>
      </p:pic>
      <p:pic>
        <p:nvPicPr>
          <p:cNvPr id="133136" name="Picture 16" descr="S11_andre_1"/>
          <p:cNvPicPr>
            <a:picLocks noChangeAspect="1" noChangeArrowheads="1"/>
          </p:cNvPicPr>
          <p:nvPr/>
        </p:nvPicPr>
        <p:blipFill>
          <a:blip r:embed="rId7" cstate="print"/>
          <a:srcRect l="84375" t="13696" r="7188" b="64648"/>
          <a:stretch>
            <a:fillRect/>
          </a:stretch>
        </p:blipFill>
        <p:spPr bwMode="auto">
          <a:xfrm>
            <a:off x="10533063" y="915988"/>
            <a:ext cx="738187" cy="1065212"/>
          </a:xfrm>
          <a:prstGeom prst="rect">
            <a:avLst/>
          </a:prstGeom>
          <a:noFill/>
        </p:spPr>
      </p:pic>
      <p:pic>
        <p:nvPicPr>
          <p:cNvPr id="133137" name="Picture 17" descr="S11_andre_1"/>
          <p:cNvPicPr>
            <a:picLocks noChangeAspect="1" noChangeArrowheads="1"/>
          </p:cNvPicPr>
          <p:nvPr/>
        </p:nvPicPr>
        <p:blipFill>
          <a:blip r:embed="rId7" cstate="print"/>
          <a:srcRect l="75735" t="14806" r="15936" b="64818"/>
          <a:stretch>
            <a:fillRect/>
          </a:stretch>
        </p:blipFill>
        <p:spPr bwMode="auto">
          <a:xfrm>
            <a:off x="8516938" y="700088"/>
            <a:ext cx="790575" cy="1087437"/>
          </a:xfrm>
          <a:prstGeom prst="rect">
            <a:avLst/>
          </a:prstGeom>
          <a:noFill/>
        </p:spPr>
      </p:pic>
      <p:pic>
        <p:nvPicPr>
          <p:cNvPr id="133138" name="Picture 18" descr="S11_andre_1"/>
          <p:cNvPicPr>
            <a:picLocks noChangeAspect="1" noChangeArrowheads="1"/>
          </p:cNvPicPr>
          <p:nvPr/>
        </p:nvPicPr>
        <p:blipFill>
          <a:blip r:embed="rId7" cstate="print"/>
          <a:srcRect l="67287" t="13528" r="24373" b="64842"/>
          <a:stretch>
            <a:fillRect/>
          </a:stretch>
        </p:blipFill>
        <p:spPr bwMode="auto">
          <a:xfrm>
            <a:off x="7029450" y="555625"/>
            <a:ext cx="839788" cy="1223963"/>
          </a:xfrm>
          <a:prstGeom prst="rect">
            <a:avLst/>
          </a:prstGeom>
          <a:noFill/>
        </p:spPr>
      </p:pic>
      <p:pic>
        <p:nvPicPr>
          <p:cNvPr id="133139" name="Picture 19" descr="S11_andre_1"/>
          <p:cNvPicPr>
            <a:picLocks noChangeAspect="1" noChangeArrowheads="1"/>
          </p:cNvPicPr>
          <p:nvPr/>
        </p:nvPicPr>
        <p:blipFill>
          <a:blip r:embed="rId7" cstate="print"/>
          <a:srcRect l="58755" t="14252" r="32808" b="64842"/>
          <a:stretch>
            <a:fillRect/>
          </a:stretch>
        </p:blipFill>
        <p:spPr bwMode="auto">
          <a:xfrm>
            <a:off x="5999163" y="463550"/>
            <a:ext cx="788987" cy="1100138"/>
          </a:xfrm>
          <a:prstGeom prst="rect">
            <a:avLst/>
          </a:prstGeom>
          <a:noFill/>
        </p:spPr>
      </p:pic>
      <p:pic>
        <p:nvPicPr>
          <p:cNvPr id="133140" name="Picture 20" descr="S11_andre_1"/>
          <p:cNvPicPr>
            <a:picLocks noChangeAspect="1" noChangeArrowheads="1"/>
          </p:cNvPicPr>
          <p:nvPr/>
        </p:nvPicPr>
        <p:blipFill>
          <a:blip r:embed="rId7" cstate="print"/>
          <a:srcRect l="49994" t="14276" r="41353" b="64648"/>
          <a:stretch>
            <a:fillRect/>
          </a:stretch>
        </p:blipFill>
        <p:spPr bwMode="auto">
          <a:xfrm>
            <a:off x="4435475" y="836613"/>
            <a:ext cx="912813" cy="1250950"/>
          </a:xfrm>
          <a:prstGeom prst="rect">
            <a:avLst/>
          </a:prstGeom>
          <a:noFill/>
        </p:spPr>
      </p:pic>
      <p:sp>
        <p:nvSpPr>
          <p:cNvPr id="133143" name="Retângulo 6"/>
          <p:cNvSpPr>
            <a:spLocks noChangeArrowheads="1"/>
          </p:cNvSpPr>
          <p:nvPr/>
        </p:nvSpPr>
        <p:spPr bwMode="auto">
          <a:xfrm rot="869386">
            <a:off x="617538" y="1189038"/>
            <a:ext cx="3449637" cy="1019175"/>
          </a:xfrm>
          <a:prstGeom prst="rect">
            <a:avLst/>
          </a:prstGeom>
          <a:noFill/>
          <a:ln w="9525">
            <a:noFill/>
            <a:miter lim="800000"/>
            <a:headEnd/>
            <a:tailEnd/>
          </a:ln>
        </p:spPr>
        <p:txBody>
          <a:bodyPr>
            <a:spAutoFit/>
          </a:bodyPr>
          <a:lstStyle/>
          <a:p>
            <a:pPr eaLnBrk="0" fontAlgn="base" hangingPunct="0">
              <a:lnSpc>
                <a:spcPct val="95000"/>
              </a:lnSpc>
              <a:spcBef>
                <a:spcPct val="0"/>
              </a:spcBef>
              <a:spcAft>
                <a:spcPct val="0"/>
              </a:spcAft>
            </a:pPr>
            <a:r>
              <a:rPr lang="pt-BR" sz="3200">
                <a:solidFill>
                  <a:prstClr val="white"/>
                </a:solidFill>
                <a:latin typeface="Trebuchet MS" pitchFamily="34" charset="0"/>
                <a:ea typeface="Times New Roman" pitchFamily="18" charset="0"/>
                <a:cs typeface="Calibri" pitchFamily="34" charset="0"/>
              </a:rPr>
              <a:t>Falou em jogos no Brasil, pensou</a:t>
            </a:r>
          </a:p>
        </p:txBody>
      </p:sp>
      <p:pic>
        <p:nvPicPr>
          <p:cNvPr id="133135" name="Picture 15" descr="S11_andre_1"/>
          <p:cNvPicPr>
            <a:picLocks noChangeAspect="1" noChangeArrowheads="1"/>
          </p:cNvPicPr>
          <p:nvPr/>
        </p:nvPicPr>
        <p:blipFill>
          <a:blip r:embed="rId7" cstate="print"/>
          <a:srcRect l="49370" t="35374" r="42085" b="44443"/>
          <a:stretch>
            <a:fillRect/>
          </a:stretch>
        </p:blipFill>
        <p:spPr bwMode="auto">
          <a:xfrm>
            <a:off x="5419725" y="1131888"/>
            <a:ext cx="901700" cy="1198562"/>
          </a:xfrm>
          <a:prstGeom prst="rect">
            <a:avLst/>
          </a:prstGeom>
          <a:noFill/>
        </p:spPr>
      </p:pic>
      <p:pic>
        <p:nvPicPr>
          <p:cNvPr id="133133" name="Picture 13" descr="S11_andre_1"/>
          <p:cNvPicPr>
            <a:picLocks noChangeAspect="1" noChangeArrowheads="1"/>
          </p:cNvPicPr>
          <p:nvPr/>
        </p:nvPicPr>
        <p:blipFill>
          <a:blip r:embed="rId7" cstate="print"/>
          <a:srcRect l="66771" t="35182" r="24481" b="44467"/>
          <a:stretch>
            <a:fillRect/>
          </a:stretch>
        </p:blipFill>
        <p:spPr bwMode="auto">
          <a:xfrm>
            <a:off x="7724775" y="1276350"/>
            <a:ext cx="1023938" cy="1339850"/>
          </a:xfrm>
          <a:prstGeom prst="rect">
            <a:avLst/>
          </a:prstGeom>
          <a:noFill/>
        </p:spPr>
      </p:pic>
      <p:pic>
        <p:nvPicPr>
          <p:cNvPr id="133132" name="Picture 12" descr="S11_andre_1"/>
          <p:cNvPicPr>
            <a:picLocks noChangeAspect="1" noChangeArrowheads="1"/>
          </p:cNvPicPr>
          <p:nvPr/>
        </p:nvPicPr>
        <p:blipFill>
          <a:blip r:embed="rId7" cstate="print"/>
          <a:srcRect l="75519" t="35013" r="15828" b="44273"/>
          <a:stretch>
            <a:fillRect/>
          </a:stretch>
        </p:blipFill>
        <p:spPr bwMode="auto">
          <a:xfrm>
            <a:off x="9164638" y="1060450"/>
            <a:ext cx="1012825" cy="1363663"/>
          </a:xfrm>
          <a:prstGeom prst="rect">
            <a:avLst/>
          </a:prstGeom>
          <a:noFill/>
        </p:spPr>
      </p:pic>
      <p:pic>
        <p:nvPicPr>
          <p:cNvPr id="133129" name="Picture 9" descr="S11_andre_1"/>
          <p:cNvPicPr>
            <a:picLocks noChangeAspect="1" noChangeArrowheads="1"/>
          </p:cNvPicPr>
          <p:nvPr/>
        </p:nvPicPr>
        <p:blipFill>
          <a:blip r:embed="rId7" cstate="print"/>
          <a:srcRect l="58755" t="55751" r="32808" b="23149"/>
          <a:stretch>
            <a:fillRect/>
          </a:stretch>
        </p:blipFill>
        <p:spPr bwMode="auto">
          <a:xfrm>
            <a:off x="7016750" y="2212975"/>
            <a:ext cx="1068388" cy="1503363"/>
          </a:xfrm>
          <a:prstGeom prst="rect">
            <a:avLst/>
          </a:prstGeom>
          <a:noFill/>
        </p:spPr>
      </p:pic>
      <p:pic>
        <p:nvPicPr>
          <p:cNvPr id="133127" name="Picture 7" descr="S11_andre_1"/>
          <p:cNvPicPr>
            <a:picLocks noChangeAspect="1" noChangeArrowheads="1"/>
          </p:cNvPicPr>
          <p:nvPr/>
        </p:nvPicPr>
        <p:blipFill>
          <a:blip r:embed="rId7" cstate="print"/>
          <a:srcRect l="76047" t="56113" r="15625" b="23318"/>
          <a:stretch>
            <a:fillRect/>
          </a:stretch>
        </p:blipFill>
        <p:spPr bwMode="auto">
          <a:xfrm>
            <a:off x="8301038" y="1997075"/>
            <a:ext cx="1055687" cy="1466850"/>
          </a:xfrm>
          <a:prstGeom prst="rect">
            <a:avLst/>
          </a:prstGeom>
          <a:noFill/>
        </p:spPr>
      </p:pic>
      <p:pic>
        <p:nvPicPr>
          <p:cNvPr id="133128" name="Picture 8" descr="S11_andre_1"/>
          <p:cNvPicPr>
            <a:picLocks noChangeAspect="1" noChangeArrowheads="1"/>
          </p:cNvPicPr>
          <p:nvPr/>
        </p:nvPicPr>
        <p:blipFill>
          <a:blip r:embed="rId7" cstate="print"/>
          <a:srcRect l="67285" t="55751" r="24170" b="22618"/>
          <a:stretch>
            <a:fillRect/>
          </a:stretch>
        </p:blipFill>
        <p:spPr bwMode="auto">
          <a:xfrm>
            <a:off x="8156575" y="3148013"/>
            <a:ext cx="1082675" cy="1541462"/>
          </a:xfrm>
          <a:prstGeom prst="rect">
            <a:avLst/>
          </a:prstGeom>
          <a:noFill/>
        </p:spPr>
      </p:pic>
      <p:pic>
        <p:nvPicPr>
          <p:cNvPr id="133130" name="Picture 10" descr="S11_andre_1"/>
          <p:cNvPicPr>
            <a:picLocks noChangeAspect="1" noChangeArrowheads="1"/>
          </p:cNvPicPr>
          <p:nvPr/>
        </p:nvPicPr>
        <p:blipFill>
          <a:blip r:embed="rId7" cstate="print"/>
          <a:srcRect l="49071" t="55751" r="41977" b="22957"/>
          <a:stretch>
            <a:fillRect/>
          </a:stretch>
        </p:blipFill>
        <p:spPr bwMode="auto">
          <a:xfrm>
            <a:off x="7469188" y="3970338"/>
            <a:ext cx="1133475" cy="1516062"/>
          </a:xfrm>
          <a:prstGeom prst="rect">
            <a:avLst/>
          </a:prstGeom>
          <a:noFill/>
        </p:spPr>
      </p:pic>
      <p:pic>
        <p:nvPicPr>
          <p:cNvPr id="133134" name="Picture 14" descr="S11_andre_1"/>
          <p:cNvPicPr>
            <a:picLocks noChangeAspect="1" noChangeArrowheads="1"/>
          </p:cNvPicPr>
          <p:nvPr/>
        </p:nvPicPr>
        <p:blipFill>
          <a:blip r:embed="rId7" cstate="print"/>
          <a:srcRect l="58429" t="35374" r="32918" b="44273"/>
          <a:stretch>
            <a:fillRect/>
          </a:stretch>
        </p:blipFill>
        <p:spPr bwMode="auto">
          <a:xfrm>
            <a:off x="6423025" y="1276350"/>
            <a:ext cx="1012825" cy="1339850"/>
          </a:xfrm>
          <a:prstGeom prst="rect">
            <a:avLst/>
          </a:prstGeom>
          <a:noFill/>
        </p:spPr>
      </p:pic>
      <p:pic>
        <p:nvPicPr>
          <p:cNvPr id="133131" name="Picture 11" descr="S11_andre_1"/>
          <p:cNvPicPr>
            <a:picLocks noChangeAspect="1" noChangeArrowheads="1"/>
          </p:cNvPicPr>
          <p:nvPr/>
        </p:nvPicPr>
        <p:blipFill>
          <a:blip r:embed="rId7" cstate="print"/>
          <a:srcRect l="84064" t="35207" r="6767" b="44466"/>
          <a:stretch>
            <a:fillRect/>
          </a:stretch>
        </p:blipFill>
        <p:spPr bwMode="auto">
          <a:xfrm>
            <a:off x="10028238" y="1779588"/>
            <a:ext cx="1073150" cy="1338262"/>
          </a:xfrm>
          <a:prstGeom prst="rect">
            <a:avLst/>
          </a:prstGeom>
          <a:noFill/>
        </p:spPr>
      </p:pic>
      <p:pic>
        <p:nvPicPr>
          <p:cNvPr id="133126" name="Picture 6" descr="S11_andre_1"/>
          <p:cNvPicPr>
            <a:picLocks noChangeAspect="1" noChangeArrowheads="1"/>
          </p:cNvPicPr>
          <p:nvPr/>
        </p:nvPicPr>
        <p:blipFill>
          <a:blip r:embed="rId7" cstate="print"/>
          <a:srcRect l="85068" t="55486" r="5710" b="22643"/>
          <a:stretch>
            <a:fillRect/>
          </a:stretch>
        </p:blipFill>
        <p:spPr bwMode="auto">
          <a:xfrm>
            <a:off x="9309100" y="2428875"/>
            <a:ext cx="1168400" cy="1558925"/>
          </a:xfrm>
          <a:prstGeom prst="rect">
            <a:avLst/>
          </a:prstGeom>
          <a:noFill/>
        </p:spPr>
      </p:pic>
      <p:grpSp>
        <p:nvGrpSpPr>
          <p:cNvPr id="2" name="Group 31"/>
          <p:cNvGrpSpPr>
            <a:grpSpLocks/>
          </p:cNvGrpSpPr>
          <p:nvPr/>
        </p:nvGrpSpPr>
        <p:grpSpPr bwMode="auto">
          <a:xfrm>
            <a:off x="234950" y="2601913"/>
            <a:ext cx="7785100" cy="2843212"/>
            <a:chOff x="58" y="1620"/>
            <a:chExt cx="4904" cy="1791"/>
          </a:xfrm>
        </p:grpSpPr>
        <p:pic>
          <p:nvPicPr>
            <p:cNvPr id="133147" name="Picture 27" descr="S11_andre_3"/>
            <p:cNvPicPr>
              <a:picLocks noChangeAspect="1" noChangeArrowheads="1"/>
            </p:cNvPicPr>
            <p:nvPr/>
          </p:nvPicPr>
          <p:blipFill>
            <a:blip r:embed="rId8" cstate="print"/>
            <a:srcRect l="2956" t="36760" r="35612" b="23357"/>
            <a:stretch>
              <a:fillRect/>
            </a:stretch>
          </p:blipFill>
          <p:spPr bwMode="auto">
            <a:xfrm rot="889910">
              <a:off x="58" y="1620"/>
              <a:ext cx="4904" cy="1791"/>
            </a:xfrm>
            <a:prstGeom prst="rect">
              <a:avLst/>
            </a:prstGeom>
            <a:noFill/>
          </p:spPr>
        </p:pic>
        <p:pic>
          <p:nvPicPr>
            <p:cNvPr id="133144" name="Picture 24" descr="S11_andre"/>
            <p:cNvPicPr>
              <a:picLocks noChangeAspect="1" noChangeArrowheads="1"/>
            </p:cNvPicPr>
            <p:nvPr/>
          </p:nvPicPr>
          <p:blipFill>
            <a:blip r:embed="rId9" cstate="print"/>
            <a:srcRect l="11980" t="40948" r="13177" b="32802"/>
            <a:stretch>
              <a:fillRect/>
            </a:stretch>
          </p:blipFill>
          <p:spPr bwMode="auto">
            <a:xfrm rot="870967">
              <a:off x="360" y="2018"/>
              <a:ext cx="4146" cy="817"/>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3149"/>
                                        </p:tgtEl>
                                        <p:attrNameLst>
                                          <p:attrName>style.visibility</p:attrName>
                                        </p:attrNameLst>
                                      </p:cBhvr>
                                      <p:to>
                                        <p:strVal val="visible"/>
                                      </p:to>
                                    </p:set>
                                    <p:animEffect transition="in" filter="wipe(right)">
                                      <p:cBhvr>
                                        <p:cTn id="7" dur="500"/>
                                        <p:tgtEl>
                                          <p:spTgt spid="1331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3143"/>
                                        </p:tgtEl>
                                        <p:attrNameLst>
                                          <p:attrName>style.visibility</p:attrName>
                                        </p:attrNameLst>
                                      </p:cBhvr>
                                      <p:to>
                                        <p:strVal val="visible"/>
                                      </p:to>
                                    </p:set>
                                    <p:animEffect transition="in" filter="fade">
                                      <p:cBhvr>
                                        <p:cTn id="11" dur="500"/>
                                        <p:tgtEl>
                                          <p:spTgt spid="133143"/>
                                        </p:tgtEl>
                                      </p:cBhvr>
                                    </p:animEffect>
                                  </p:childTnLst>
                                </p:cTn>
                              </p:par>
                            </p:childTnLst>
                          </p:cTn>
                        </p:par>
                        <p:par>
                          <p:cTn id="12" fill="hold">
                            <p:stCondLst>
                              <p:cond delay="1000"/>
                            </p:stCondLst>
                            <p:childTnLst>
                              <p:par>
                                <p:cTn id="13" presetID="23" presetClass="entr" presetSubtype="272" fill="hold" nodeType="afterEffect">
                                  <p:stCondLst>
                                    <p:cond delay="0"/>
                                  </p:stCondLst>
                                  <p:childTnLst>
                                    <p:set>
                                      <p:cBhvr>
                                        <p:cTn id="14" dur="1" fill="hold">
                                          <p:stCondLst>
                                            <p:cond delay="0"/>
                                          </p:stCondLst>
                                        </p:cTn>
                                        <p:tgtEl>
                                          <p:spTgt spid="133140"/>
                                        </p:tgtEl>
                                        <p:attrNameLst>
                                          <p:attrName>style.visibility</p:attrName>
                                        </p:attrNameLst>
                                      </p:cBhvr>
                                      <p:to>
                                        <p:strVal val="visible"/>
                                      </p:to>
                                    </p:set>
                                    <p:anim calcmode="lin" valueType="num">
                                      <p:cBhvr>
                                        <p:cTn id="15" dur="200" fill="hold"/>
                                        <p:tgtEl>
                                          <p:spTgt spid="133140"/>
                                        </p:tgtEl>
                                        <p:attrNameLst>
                                          <p:attrName>ppt_w</p:attrName>
                                        </p:attrNameLst>
                                      </p:cBhvr>
                                      <p:tavLst>
                                        <p:tav tm="0">
                                          <p:val>
                                            <p:strVal val="2/3*#ppt_w"/>
                                          </p:val>
                                        </p:tav>
                                        <p:tav tm="100000">
                                          <p:val>
                                            <p:strVal val="#ppt_w"/>
                                          </p:val>
                                        </p:tav>
                                      </p:tavLst>
                                    </p:anim>
                                    <p:anim calcmode="lin" valueType="num">
                                      <p:cBhvr>
                                        <p:cTn id="16" dur="200" fill="hold"/>
                                        <p:tgtEl>
                                          <p:spTgt spid="133140"/>
                                        </p:tgtEl>
                                        <p:attrNameLst>
                                          <p:attrName>ppt_h</p:attrName>
                                        </p:attrNameLst>
                                      </p:cBhvr>
                                      <p:tavLst>
                                        <p:tav tm="0">
                                          <p:val>
                                            <p:strVal val="2/3*#ppt_h"/>
                                          </p:val>
                                        </p:tav>
                                        <p:tav tm="100000">
                                          <p:val>
                                            <p:strVal val="#ppt_h"/>
                                          </p:val>
                                        </p:tav>
                                      </p:tavLst>
                                    </p:anim>
                                  </p:childTnLst>
                                </p:cTn>
                              </p:par>
                              <p:par>
                                <p:cTn id="17" presetID="42" presetClass="entr" presetSubtype="0" fill="hold" nodeType="withEffect">
                                  <p:stCondLst>
                                    <p:cond delay="0"/>
                                  </p:stCondLst>
                                  <p:childTnLst>
                                    <p:set>
                                      <p:cBhvr>
                                        <p:cTn id="18" dur="1" fill="hold">
                                          <p:stCondLst>
                                            <p:cond delay="0"/>
                                          </p:stCondLst>
                                        </p:cTn>
                                        <p:tgtEl>
                                          <p:spTgt spid="133140"/>
                                        </p:tgtEl>
                                        <p:attrNameLst>
                                          <p:attrName>style.visibility</p:attrName>
                                        </p:attrNameLst>
                                      </p:cBhvr>
                                      <p:to>
                                        <p:strVal val="visible"/>
                                      </p:to>
                                    </p:set>
                                    <p:animEffect transition="in" filter="fade">
                                      <p:cBhvr>
                                        <p:cTn id="19" dur="200"/>
                                        <p:tgtEl>
                                          <p:spTgt spid="133140"/>
                                        </p:tgtEl>
                                      </p:cBhvr>
                                    </p:animEffect>
                                    <p:anim calcmode="lin" valueType="num">
                                      <p:cBhvr>
                                        <p:cTn id="20" dur="200" fill="hold"/>
                                        <p:tgtEl>
                                          <p:spTgt spid="133140"/>
                                        </p:tgtEl>
                                        <p:attrNameLst>
                                          <p:attrName>ppt_x</p:attrName>
                                        </p:attrNameLst>
                                      </p:cBhvr>
                                      <p:tavLst>
                                        <p:tav tm="0">
                                          <p:val>
                                            <p:strVal val="#ppt_x"/>
                                          </p:val>
                                        </p:tav>
                                        <p:tav tm="100000">
                                          <p:val>
                                            <p:strVal val="#ppt_x"/>
                                          </p:val>
                                        </p:tav>
                                      </p:tavLst>
                                    </p:anim>
                                    <p:anim calcmode="lin" valueType="num">
                                      <p:cBhvr>
                                        <p:cTn id="21" dur="200" fill="hold"/>
                                        <p:tgtEl>
                                          <p:spTgt spid="133140"/>
                                        </p:tgtEl>
                                        <p:attrNameLst>
                                          <p:attrName>ppt_y</p:attrName>
                                        </p:attrNameLst>
                                      </p:cBhvr>
                                      <p:tavLst>
                                        <p:tav tm="0">
                                          <p:val>
                                            <p:strVal val="#ppt_y+.1"/>
                                          </p:val>
                                        </p:tav>
                                        <p:tav tm="100000">
                                          <p:val>
                                            <p:strVal val="#ppt_y"/>
                                          </p:val>
                                        </p:tav>
                                      </p:tavLst>
                                    </p:anim>
                                  </p:childTnLst>
                                </p:cTn>
                              </p:par>
                              <p:par>
                                <p:cTn id="22" presetID="23" presetClass="entr" presetSubtype="272" fill="hold" nodeType="withEffect">
                                  <p:stCondLst>
                                    <p:cond delay="100"/>
                                  </p:stCondLst>
                                  <p:childTnLst>
                                    <p:set>
                                      <p:cBhvr>
                                        <p:cTn id="23" dur="1" fill="hold">
                                          <p:stCondLst>
                                            <p:cond delay="0"/>
                                          </p:stCondLst>
                                        </p:cTn>
                                        <p:tgtEl>
                                          <p:spTgt spid="133139"/>
                                        </p:tgtEl>
                                        <p:attrNameLst>
                                          <p:attrName>style.visibility</p:attrName>
                                        </p:attrNameLst>
                                      </p:cBhvr>
                                      <p:to>
                                        <p:strVal val="visible"/>
                                      </p:to>
                                    </p:set>
                                    <p:anim calcmode="lin" valueType="num">
                                      <p:cBhvr>
                                        <p:cTn id="24" dur="200" fill="hold"/>
                                        <p:tgtEl>
                                          <p:spTgt spid="133139"/>
                                        </p:tgtEl>
                                        <p:attrNameLst>
                                          <p:attrName>ppt_w</p:attrName>
                                        </p:attrNameLst>
                                      </p:cBhvr>
                                      <p:tavLst>
                                        <p:tav tm="0">
                                          <p:val>
                                            <p:strVal val="2/3*#ppt_w"/>
                                          </p:val>
                                        </p:tav>
                                        <p:tav tm="100000">
                                          <p:val>
                                            <p:strVal val="#ppt_w"/>
                                          </p:val>
                                        </p:tav>
                                      </p:tavLst>
                                    </p:anim>
                                    <p:anim calcmode="lin" valueType="num">
                                      <p:cBhvr>
                                        <p:cTn id="25" dur="200" fill="hold"/>
                                        <p:tgtEl>
                                          <p:spTgt spid="133139"/>
                                        </p:tgtEl>
                                        <p:attrNameLst>
                                          <p:attrName>ppt_h</p:attrName>
                                        </p:attrNameLst>
                                      </p:cBhvr>
                                      <p:tavLst>
                                        <p:tav tm="0">
                                          <p:val>
                                            <p:strVal val="2/3*#ppt_h"/>
                                          </p:val>
                                        </p:tav>
                                        <p:tav tm="100000">
                                          <p:val>
                                            <p:strVal val="#ppt_h"/>
                                          </p:val>
                                        </p:tav>
                                      </p:tavLst>
                                    </p:anim>
                                  </p:childTnLst>
                                </p:cTn>
                              </p:par>
                              <p:par>
                                <p:cTn id="26" presetID="42" presetClass="entr" presetSubtype="0" fill="hold" nodeType="withEffect">
                                  <p:stCondLst>
                                    <p:cond delay="100"/>
                                  </p:stCondLst>
                                  <p:childTnLst>
                                    <p:set>
                                      <p:cBhvr>
                                        <p:cTn id="27" dur="1" fill="hold">
                                          <p:stCondLst>
                                            <p:cond delay="0"/>
                                          </p:stCondLst>
                                        </p:cTn>
                                        <p:tgtEl>
                                          <p:spTgt spid="133139"/>
                                        </p:tgtEl>
                                        <p:attrNameLst>
                                          <p:attrName>style.visibility</p:attrName>
                                        </p:attrNameLst>
                                      </p:cBhvr>
                                      <p:to>
                                        <p:strVal val="visible"/>
                                      </p:to>
                                    </p:set>
                                    <p:animEffect transition="in" filter="fade">
                                      <p:cBhvr>
                                        <p:cTn id="28" dur="200"/>
                                        <p:tgtEl>
                                          <p:spTgt spid="133139"/>
                                        </p:tgtEl>
                                      </p:cBhvr>
                                    </p:animEffect>
                                    <p:anim calcmode="lin" valueType="num">
                                      <p:cBhvr>
                                        <p:cTn id="29" dur="200" fill="hold"/>
                                        <p:tgtEl>
                                          <p:spTgt spid="133139"/>
                                        </p:tgtEl>
                                        <p:attrNameLst>
                                          <p:attrName>ppt_x</p:attrName>
                                        </p:attrNameLst>
                                      </p:cBhvr>
                                      <p:tavLst>
                                        <p:tav tm="0">
                                          <p:val>
                                            <p:strVal val="#ppt_x"/>
                                          </p:val>
                                        </p:tav>
                                        <p:tav tm="100000">
                                          <p:val>
                                            <p:strVal val="#ppt_x"/>
                                          </p:val>
                                        </p:tav>
                                      </p:tavLst>
                                    </p:anim>
                                    <p:anim calcmode="lin" valueType="num">
                                      <p:cBhvr>
                                        <p:cTn id="30" dur="200" fill="hold"/>
                                        <p:tgtEl>
                                          <p:spTgt spid="133139"/>
                                        </p:tgtEl>
                                        <p:attrNameLst>
                                          <p:attrName>ppt_y</p:attrName>
                                        </p:attrNameLst>
                                      </p:cBhvr>
                                      <p:tavLst>
                                        <p:tav tm="0">
                                          <p:val>
                                            <p:strVal val="#ppt_y+.1"/>
                                          </p:val>
                                        </p:tav>
                                        <p:tav tm="100000">
                                          <p:val>
                                            <p:strVal val="#ppt_y"/>
                                          </p:val>
                                        </p:tav>
                                      </p:tavLst>
                                    </p:anim>
                                  </p:childTnLst>
                                </p:cTn>
                              </p:par>
                              <p:par>
                                <p:cTn id="31" presetID="23" presetClass="entr" presetSubtype="272" fill="hold" nodeType="withEffect">
                                  <p:stCondLst>
                                    <p:cond delay="200"/>
                                  </p:stCondLst>
                                  <p:childTnLst>
                                    <p:set>
                                      <p:cBhvr>
                                        <p:cTn id="32" dur="1" fill="hold">
                                          <p:stCondLst>
                                            <p:cond delay="0"/>
                                          </p:stCondLst>
                                        </p:cTn>
                                        <p:tgtEl>
                                          <p:spTgt spid="133133"/>
                                        </p:tgtEl>
                                        <p:attrNameLst>
                                          <p:attrName>style.visibility</p:attrName>
                                        </p:attrNameLst>
                                      </p:cBhvr>
                                      <p:to>
                                        <p:strVal val="visible"/>
                                      </p:to>
                                    </p:set>
                                    <p:anim calcmode="lin" valueType="num">
                                      <p:cBhvr>
                                        <p:cTn id="33" dur="200" fill="hold"/>
                                        <p:tgtEl>
                                          <p:spTgt spid="133133"/>
                                        </p:tgtEl>
                                        <p:attrNameLst>
                                          <p:attrName>ppt_w</p:attrName>
                                        </p:attrNameLst>
                                      </p:cBhvr>
                                      <p:tavLst>
                                        <p:tav tm="0">
                                          <p:val>
                                            <p:strVal val="2/3*#ppt_w"/>
                                          </p:val>
                                        </p:tav>
                                        <p:tav tm="100000">
                                          <p:val>
                                            <p:strVal val="#ppt_w"/>
                                          </p:val>
                                        </p:tav>
                                      </p:tavLst>
                                    </p:anim>
                                    <p:anim calcmode="lin" valueType="num">
                                      <p:cBhvr>
                                        <p:cTn id="34" dur="200" fill="hold"/>
                                        <p:tgtEl>
                                          <p:spTgt spid="133133"/>
                                        </p:tgtEl>
                                        <p:attrNameLst>
                                          <p:attrName>ppt_h</p:attrName>
                                        </p:attrNameLst>
                                      </p:cBhvr>
                                      <p:tavLst>
                                        <p:tav tm="0">
                                          <p:val>
                                            <p:strVal val="2/3*#ppt_h"/>
                                          </p:val>
                                        </p:tav>
                                        <p:tav tm="100000">
                                          <p:val>
                                            <p:strVal val="#ppt_h"/>
                                          </p:val>
                                        </p:tav>
                                      </p:tavLst>
                                    </p:anim>
                                  </p:childTnLst>
                                </p:cTn>
                              </p:par>
                              <p:par>
                                <p:cTn id="35" presetID="42" presetClass="entr" presetSubtype="0" fill="hold" nodeType="withEffect">
                                  <p:stCondLst>
                                    <p:cond delay="200"/>
                                  </p:stCondLst>
                                  <p:childTnLst>
                                    <p:set>
                                      <p:cBhvr>
                                        <p:cTn id="36" dur="1" fill="hold">
                                          <p:stCondLst>
                                            <p:cond delay="0"/>
                                          </p:stCondLst>
                                        </p:cTn>
                                        <p:tgtEl>
                                          <p:spTgt spid="133133"/>
                                        </p:tgtEl>
                                        <p:attrNameLst>
                                          <p:attrName>style.visibility</p:attrName>
                                        </p:attrNameLst>
                                      </p:cBhvr>
                                      <p:to>
                                        <p:strVal val="visible"/>
                                      </p:to>
                                    </p:set>
                                    <p:animEffect transition="in" filter="fade">
                                      <p:cBhvr>
                                        <p:cTn id="37" dur="200"/>
                                        <p:tgtEl>
                                          <p:spTgt spid="133133"/>
                                        </p:tgtEl>
                                      </p:cBhvr>
                                    </p:animEffect>
                                    <p:anim calcmode="lin" valueType="num">
                                      <p:cBhvr>
                                        <p:cTn id="38" dur="200" fill="hold"/>
                                        <p:tgtEl>
                                          <p:spTgt spid="133133"/>
                                        </p:tgtEl>
                                        <p:attrNameLst>
                                          <p:attrName>ppt_x</p:attrName>
                                        </p:attrNameLst>
                                      </p:cBhvr>
                                      <p:tavLst>
                                        <p:tav tm="0">
                                          <p:val>
                                            <p:strVal val="#ppt_x"/>
                                          </p:val>
                                        </p:tav>
                                        <p:tav tm="100000">
                                          <p:val>
                                            <p:strVal val="#ppt_x"/>
                                          </p:val>
                                        </p:tav>
                                      </p:tavLst>
                                    </p:anim>
                                    <p:anim calcmode="lin" valueType="num">
                                      <p:cBhvr>
                                        <p:cTn id="39" dur="200" fill="hold"/>
                                        <p:tgtEl>
                                          <p:spTgt spid="133133"/>
                                        </p:tgtEl>
                                        <p:attrNameLst>
                                          <p:attrName>ppt_y</p:attrName>
                                        </p:attrNameLst>
                                      </p:cBhvr>
                                      <p:tavLst>
                                        <p:tav tm="0">
                                          <p:val>
                                            <p:strVal val="#ppt_y+.1"/>
                                          </p:val>
                                        </p:tav>
                                        <p:tav tm="100000">
                                          <p:val>
                                            <p:strVal val="#ppt_y"/>
                                          </p:val>
                                        </p:tav>
                                      </p:tavLst>
                                    </p:anim>
                                  </p:childTnLst>
                                </p:cTn>
                              </p:par>
                              <p:par>
                                <p:cTn id="40" presetID="23" presetClass="entr" presetSubtype="272" fill="hold" nodeType="withEffect">
                                  <p:stCondLst>
                                    <p:cond delay="300"/>
                                  </p:stCondLst>
                                  <p:childTnLst>
                                    <p:set>
                                      <p:cBhvr>
                                        <p:cTn id="41" dur="1" fill="hold">
                                          <p:stCondLst>
                                            <p:cond delay="0"/>
                                          </p:stCondLst>
                                        </p:cTn>
                                        <p:tgtEl>
                                          <p:spTgt spid="133132"/>
                                        </p:tgtEl>
                                        <p:attrNameLst>
                                          <p:attrName>style.visibility</p:attrName>
                                        </p:attrNameLst>
                                      </p:cBhvr>
                                      <p:to>
                                        <p:strVal val="visible"/>
                                      </p:to>
                                    </p:set>
                                    <p:anim calcmode="lin" valueType="num">
                                      <p:cBhvr>
                                        <p:cTn id="42" dur="200" fill="hold"/>
                                        <p:tgtEl>
                                          <p:spTgt spid="133132"/>
                                        </p:tgtEl>
                                        <p:attrNameLst>
                                          <p:attrName>ppt_w</p:attrName>
                                        </p:attrNameLst>
                                      </p:cBhvr>
                                      <p:tavLst>
                                        <p:tav tm="0">
                                          <p:val>
                                            <p:strVal val="2/3*#ppt_w"/>
                                          </p:val>
                                        </p:tav>
                                        <p:tav tm="100000">
                                          <p:val>
                                            <p:strVal val="#ppt_w"/>
                                          </p:val>
                                        </p:tav>
                                      </p:tavLst>
                                    </p:anim>
                                    <p:anim calcmode="lin" valueType="num">
                                      <p:cBhvr>
                                        <p:cTn id="43" dur="200" fill="hold"/>
                                        <p:tgtEl>
                                          <p:spTgt spid="133132"/>
                                        </p:tgtEl>
                                        <p:attrNameLst>
                                          <p:attrName>ppt_h</p:attrName>
                                        </p:attrNameLst>
                                      </p:cBhvr>
                                      <p:tavLst>
                                        <p:tav tm="0">
                                          <p:val>
                                            <p:strVal val="2/3*#ppt_h"/>
                                          </p:val>
                                        </p:tav>
                                        <p:tav tm="100000">
                                          <p:val>
                                            <p:strVal val="#ppt_h"/>
                                          </p:val>
                                        </p:tav>
                                      </p:tavLst>
                                    </p:anim>
                                  </p:childTnLst>
                                </p:cTn>
                              </p:par>
                              <p:par>
                                <p:cTn id="44" presetID="42" presetClass="entr" presetSubtype="0" fill="hold" nodeType="withEffect">
                                  <p:stCondLst>
                                    <p:cond delay="300"/>
                                  </p:stCondLst>
                                  <p:childTnLst>
                                    <p:set>
                                      <p:cBhvr>
                                        <p:cTn id="45" dur="1" fill="hold">
                                          <p:stCondLst>
                                            <p:cond delay="0"/>
                                          </p:stCondLst>
                                        </p:cTn>
                                        <p:tgtEl>
                                          <p:spTgt spid="133132"/>
                                        </p:tgtEl>
                                        <p:attrNameLst>
                                          <p:attrName>style.visibility</p:attrName>
                                        </p:attrNameLst>
                                      </p:cBhvr>
                                      <p:to>
                                        <p:strVal val="visible"/>
                                      </p:to>
                                    </p:set>
                                    <p:animEffect transition="in" filter="fade">
                                      <p:cBhvr>
                                        <p:cTn id="46" dur="200"/>
                                        <p:tgtEl>
                                          <p:spTgt spid="133132"/>
                                        </p:tgtEl>
                                      </p:cBhvr>
                                    </p:animEffect>
                                    <p:anim calcmode="lin" valueType="num">
                                      <p:cBhvr>
                                        <p:cTn id="47" dur="200" fill="hold"/>
                                        <p:tgtEl>
                                          <p:spTgt spid="133132"/>
                                        </p:tgtEl>
                                        <p:attrNameLst>
                                          <p:attrName>ppt_x</p:attrName>
                                        </p:attrNameLst>
                                      </p:cBhvr>
                                      <p:tavLst>
                                        <p:tav tm="0">
                                          <p:val>
                                            <p:strVal val="#ppt_x"/>
                                          </p:val>
                                        </p:tav>
                                        <p:tav tm="100000">
                                          <p:val>
                                            <p:strVal val="#ppt_x"/>
                                          </p:val>
                                        </p:tav>
                                      </p:tavLst>
                                    </p:anim>
                                    <p:anim calcmode="lin" valueType="num">
                                      <p:cBhvr>
                                        <p:cTn id="48" dur="200" fill="hold"/>
                                        <p:tgtEl>
                                          <p:spTgt spid="133132"/>
                                        </p:tgtEl>
                                        <p:attrNameLst>
                                          <p:attrName>ppt_y</p:attrName>
                                        </p:attrNameLst>
                                      </p:cBhvr>
                                      <p:tavLst>
                                        <p:tav tm="0">
                                          <p:val>
                                            <p:strVal val="#ppt_y+.1"/>
                                          </p:val>
                                        </p:tav>
                                        <p:tav tm="100000">
                                          <p:val>
                                            <p:strVal val="#ppt_y"/>
                                          </p:val>
                                        </p:tav>
                                      </p:tavLst>
                                    </p:anim>
                                  </p:childTnLst>
                                </p:cTn>
                              </p:par>
                              <p:par>
                                <p:cTn id="49" presetID="23" presetClass="entr" presetSubtype="272" fill="hold" nodeType="withEffect">
                                  <p:stCondLst>
                                    <p:cond delay="400"/>
                                  </p:stCondLst>
                                  <p:childTnLst>
                                    <p:set>
                                      <p:cBhvr>
                                        <p:cTn id="50" dur="1" fill="hold">
                                          <p:stCondLst>
                                            <p:cond delay="0"/>
                                          </p:stCondLst>
                                        </p:cTn>
                                        <p:tgtEl>
                                          <p:spTgt spid="133131"/>
                                        </p:tgtEl>
                                        <p:attrNameLst>
                                          <p:attrName>style.visibility</p:attrName>
                                        </p:attrNameLst>
                                      </p:cBhvr>
                                      <p:to>
                                        <p:strVal val="visible"/>
                                      </p:to>
                                    </p:set>
                                    <p:anim calcmode="lin" valueType="num">
                                      <p:cBhvr>
                                        <p:cTn id="51" dur="200" fill="hold"/>
                                        <p:tgtEl>
                                          <p:spTgt spid="133131"/>
                                        </p:tgtEl>
                                        <p:attrNameLst>
                                          <p:attrName>ppt_w</p:attrName>
                                        </p:attrNameLst>
                                      </p:cBhvr>
                                      <p:tavLst>
                                        <p:tav tm="0">
                                          <p:val>
                                            <p:strVal val="2/3*#ppt_w"/>
                                          </p:val>
                                        </p:tav>
                                        <p:tav tm="100000">
                                          <p:val>
                                            <p:strVal val="#ppt_w"/>
                                          </p:val>
                                        </p:tav>
                                      </p:tavLst>
                                    </p:anim>
                                    <p:anim calcmode="lin" valueType="num">
                                      <p:cBhvr>
                                        <p:cTn id="52" dur="200" fill="hold"/>
                                        <p:tgtEl>
                                          <p:spTgt spid="133131"/>
                                        </p:tgtEl>
                                        <p:attrNameLst>
                                          <p:attrName>ppt_h</p:attrName>
                                        </p:attrNameLst>
                                      </p:cBhvr>
                                      <p:tavLst>
                                        <p:tav tm="0">
                                          <p:val>
                                            <p:strVal val="2/3*#ppt_h"/>
                                          </p:val>
                                        </p:tav>
                                        <p:tav tm="100000">
                                          <p:val>
                                            <p:strVal val="#ppt_h"/>
                                          </p:val>
                                        </p:tav>
                                      </p:tavLst>
                                    </p:anim>
                                  </p:childTnLst>
                                </p:cTn>
                              </p:par>
                              <p:par>
                                <p:cTn id="53" presetID="42" presetClass="entr" presetSubtype="0" fill="hold" nodeType="withEffect">
                                  <p:stCondLst>
                                    <p:cond delay="400"/>
                                  </p:stCondLst>
                                  <p:childTnLst>
                                    <p:set>
                                      <p:cBhvr>
                                        <p:cTn id="54" dur="1" fill="hold">
                                          <p:stCondLst>
                                            <p:cond delay="0"/>
                                          </p:stCondLst>
                                        </p:cTn>
                                        <p:tgtEl>
                                          <p:spTgt spid="133131"/>
                                        </p:tgtEl>
                                        <p:attrNameLst>
                                          <p:attrName>style.visibility</p:attrName>
                                        </p:attrNameLst>
                                      </p:cBhvr>
                                      <p:to>
                                        <p:strVal val="visible"/>
                                      </p:to>
                                    </p:set>
                                    <p:animEffect transition="in" filter="fade">
                                      <p:cBhvr>
                                        <p:cTn id="55" dur="200"/>
                                        <p:tgtEl>
                                          <p:spTgt spid="133131"/>
                                        </p:tgtEl>
                                      </p:cBhvr>
                                    </p:animEffect>
                                    <p:anim calcmode="lin" valueType="num">
                                      <p:cBhvr>
                                        <p:cTn id="56" dur="200" fill="hold"/>
                                        <p:tgtEl>
                                          <p:spTgt spid="133131"/>
                                        </p:tgtEl>
                                        <p:attrNameLst>
                                          <p:attrName>ppt_x</p:attrName>
                                        </p:attrNameLst>
                                      </p:cBhvr>
                                      <p:tavLst>
                                        <p:tav tm="0">
                                          <p:val>
                                            <p:strVal val="#ppt_x"/>
                                          </p:val>
                                        </p:tav>
                                        <p:tav tm="100000">
                                          <p:val>
                                            <p:strVal val="#ppt_x"/>
                                          </p:val>
                                        </p:tav>
                                      </p:tavLst>
                                    </p:anim>
                                    <p:anim calcmode="lin" valueType="num">
                                      <p:cBhvr>
                                        <p:cTn id="57" dur="200" fill="hold"/>
                                        <p:tgtEl>
                                          <p:spTgt spid="133131"/>
                                        </p:tgtEl>
                                        <p:attrNameLst>
                                          <p:attrName>ppt_y</p:attrName>
                                        </p:attrNameLst>
                                      </p:cBhvr>
                                      <p:tavLst>
                                        <p:tav tm="0">
                                          <p:val>
                                            <p:strVal val="#ppt_y+.1"/>
                                          </p:val>
                                        </p:tav>
                                        <p:tav tm="100000">
                                          <p:val>
                                            <p:strVal val="#ppt_y"/>
                                          </p:val>
                                        </p:tav>
                                      </p:tavLst>
                                    </p:anim>
                                  </p:childTnLst>
                                </p:cTn>
                              </p:par>
                              <p:par>
                                <p:cTn id="58" presetID="23" presetClass="entr" presetSubtype="272" fill="hold" nodeType="withEffect">
                                  <p:stCondLst>
                                    <p:cond delay="500"/>
                                  </p:stCondLst>
                                  <p:childTnLst>
                                    <p:set>
                                      <p:cBhvr>
                                        <p:cTn id="59" dur="1" fill="hold">
                                          <p:stCondLst>
                                            <p:cond delay="0"/>
                                          </p:stCondLst>
                                        </p:cTn>
                                        <p:tgtEl>
                                          <p:spTgt spid="133129"/>
                                        </p:tgtEl>
                                        <p:attrNameLst>
                                          <p:attrName>style.visibility</p:attrName>
                                        </p:attrNameLst>
                                      </p:cBhvr>
                                      <p:to>
                                        <p:strVal val="visible"/>
                                      </p:to>
                                    </p:set>
                                    <p:anim calcmode="lin" valueType="num">
                                      <p:cBhvr>
                                        <p:cTn id="60" dur="200" fill="hold"/>
                                        <p:tgtEl>
                                          <p:spTgt spid="133129"/>
                                        </p:tgtEl>
                                        <p:attrNameLst>
                                          <p:attrName>ppt_w</p:attrName>
                                        </p:attrNameLst>
                                      </p:cBhvr>
                                      <p:tavLst>
                                        <p:tav tm="0">
                                          <p:val>
                                            <p:strVal val="2/3*#ppt_w"/>
                                          </p:val>
                                        </p:tav>
                                        <p:tav tm="100000">
                                          <p:val>
                                            <p:strVal val="#ppt_w"/>
                                          </p:val>
                                        </p:tav>
                                      </p:tavLst>
                                    </p:anim>
                                    <p:anim calcmode="lin" valueType="num">
                                      <p:cBhvr>
                                        <p:cTn id="61" dur="200" fill="hold"/>
                                        <p:tgtEl>
                                          <p:spTgt spid="133129"/>
                                        </p:tgtEl>
                                        <p:attrNameLst>
                                          <p:attrName>ppt_h</p:attrName>
                                        </p:attrNameLst>
                                      </p:cBhvr>
                                      <p:tavLst>
                                        <p:tav tm="0">
                                          <p:val>
                                            <p:strVal val="2/3*#ppt_h"/>
                                          </p:val>
                                        </p:tav>
                                        <p:tav tm="100000">
                                          <p:val>
                                            <p:strVal val="#ppt_h"/>
                                          </p:val>
                                        </p:tav>
                                      </p:tavLst>
                                    </p:anim>
                                  </p:childTnLst>
                                </p:cTn>
                              </p:par>
                              <p:par>
                                <p:cTn id="62" presetID="42" presetClass="entr" presetSubtype="0" fill="hold" nodeType="withEffect">
                                  <p:stCondLst>
                                    <p:cond delay="500"/>
                                  </p:stCondLst>
                                  <p:childTnLst>
                                    <p:set>
                                      <p:cBhvr>
                                        <p:cTn id="63" dur="1" fill="hold">
                                          <p:stCondLst>
                                            <p:cond delay="0"/>
                                          </p:stCondLst>
                                        </p:cTn>
                                        <p:tgtEl>
                                          <p:spTgt spid="133129"/>
                                        </p:tgtEl>
                                        <p:attrNameLst>
                                          <p:attrName>style.visibility</p:attrName>
                                        </p:attrNameLst>
                                      </p:cBhvr>
                                      <p:to>
                                        <p:strVal val="visible"/>
                                      </p:to>
                                    </p:set>
                                    <p:animEffect transition="in" filter="fade">
                                      <p:cBhvr>
                                        <p:cTn id="64" dur="200"/>
                                        <p:tgtEl>
                                          <p:spTgt spid="133129"/>
                                        </p:tgtEl>
                                      </p:cBhvr>
                                    </p:animEffect>
                                    <p:anim calcmode="lin" valueType="num">
                                      <p:cBhvr>
                                        <p:cTn id="65" dur="200" fill="hold"/>
                                        <p:tgtEl>
                                          <p:spTgt spid="133129"/>
                                        </p:tgtEl>
                                        <p:attrNameLst>
                                          <p:attrName>ppt_x</p:attrName>
                                        </p:attrNameLst>
                                      </p:cBhvr>
                                      <p:tavLst>
                                        <p:tav tm="0">
                                          <p:val>
                                            <p:strVal val="#ppt_x"/>
                                          </p:val>
                                        </p:tav>
                                        <p:tav tm="100000">
                                          <p:val>
                                            <p:strVal val="#ppt_x"/>
                                          </p:val>
                                        </p:tav>
                                      </p:tavLst>
                                    </p:anim>
                                    <p:anim calcmode="lin" valueType="num">
                                      <p:cBhvr>
                                        <p:cTn id="66" dur="200" fill="hold"/>
                                        <p:tgtEl>
                                          <p:spTgt spid="133129"/>
                                        </p:tgtEl>
                                        <p:attrNameLst>
                                          <p:attrName>ppt_y</p:attrName>
                                        </p:attrNameLst>
                                      </p:cBhvr>
                                      <p:tavLst>
                                        <p:tav tm="0">
                                          <p:val>
                                            <p:strVal val="#ppt_y+.1"/>
                                          </p:val>
                                        </p:tav>
                                        <p:tav tm="100000">
                                          <p:val>
                                            <p:strVal val="#ppt_y"/>
                                          </p:val>
                                        </p:tav>
                                      </p:tavLst>
                                    </p:anim>
                                  </p:childTnLst>
                                </p:cTn>
                              </p:par>
                              <p:par>
                                <p:cTn id="67" presetID="23" presetClass="entr" presetSubtype="272" fill="hold" nodeType="withEffect">
                                  <p:stCondLst>
                                    <p:cond delay="600"/>
                                  </p:stCondLst>
                                  <p:childTnLst>
                                    <p:set>
                                      <p:cBhvr>
                                        <p:cTn id="68" dur="1" fill="hold">
                                          <p:stCondLst>
                                            <p:cond delay="0"/>
                                          </p:stCondLst>
                                        </p:cTn>
                                        <p:tgtEl>
                                          <p:spTgt spid="133130"/>
                                        </p:tgtEl>
                                        <p:attrNameLst>
                                          <p:attrName>style.visibility</p:attrName>
                                        </p:attrNameLst>
                                      </p:cBhvr>
                                      <p:to>
                                        <p:strVal val="visible"/>
                                      </p:to>
                                    </p:set>
                                    <p:anim calcmode="lin" valueType="num">
                                      <p:cBhvr>
                                        <p:cTn id="69" dur="200" fill="hold"/>
                                        <p:tgtEl>
                                          <p:spTgt spid="133130"/>
                                        </p:tgtEl>
                                        <p:attrNameLst>
                                          <p:attrName>ppt_w</p:attrName>
                                        </p:attrNameLst>
                                      </p:cBhvr>
                                      <p:tavLst>
                                        <p:tav tm="0">
                                          <p:val>
                                            <p:strVal val="2/3*#ppt_w"/>
                                          </p:val>
                                        </p:tav>
                                        <p:tav tm="100000">
                                          <p:val>
                                            <p:strVal val="#ppt_w"/>
                                          </p:val>
                                        </p:tav>
                                      </p:tavLst>
                                    </p:anim>
                                    <p:anim calcmode="lin" valueType="num">
                                      <p:cBhvr>
                                        <p:cTn id="70" dur="200" fill="hold"/>
                                        <p:tgtEl>
                                          <p:spTgt spid="133130"/>
                                        </p:tgtEl>
                                        <p:attrNameLst>
                                          <p:attrName>ppt_h</p:attrName>
                                        </p:attrNameLst>
                                      </p:cBhvr>
                                      <p:tavLst>
                                        <p:tav tm="0">
                                          <p:val>
                                            <p:strVal val="2/3*#ppt_h"/>
                                          </p:val>
                                        </p:tav>
                                        <p:tav tm="100000">
                                          <p:val>
                                            <p:strVal val="#ppt_h"/>
                                          </p:val>
                                        </p:tav>
                                      </p:tavLst>
                                    </p:anim>
                                  </p:childTnLst>
                                </p:cTn>
                              </p:par>
                              <p:par>
                                <p:cTn id="71" presetID="42" presetClass="entr" presetSubtype="0" fill="hold" nodeType="withEffect">
                                  <p:stCondLst>
                                    <p:cond delay="600"/>
                                  </p:stCondLst>
                                  <p:childTnLst>
                                    <p:set>
                                      <p:cBhvr>
                                        <p:cTn id="72" dur="1" fill="hold">
                                          <p:stCondLst>
                                            <p:cond delay="0"/>
                                          </p:stCondLst>
                                        </p:cTn>
                                        <p:tgtEl>
                                          <p:spTgt spid="133130"/>
                                        </p:tgtEl>
                                        <p:attrNameLst>
                                          <p:attrName>style.visibility</p:attrName>
                                        </p:attrNameLst>
                                      </p:cBhvr>
                                      <p:to>
                                        <p:strVal val="visible"/>
                                      </p:to>
                                    </p:set>
                                    <p:animEffect transition="in" filter="fade">
                                      <p:cBhvr>
                                        <p:cTn id="73" dur="200"/>
                                        <p:tgtEl>
                                          <p:spTgt spid="133130"/>
                                        </p:tgtEl>
                                      </p:cBhvr>
                                    </p:animEffect>
                                    <p:anim calcmode="lin" valueType="num">
                                      <p:cBhvr>
                                        <p:cTn id="74" dur="200" fill="hold"/>
                                        <p:tgtEl>
                                          <p:spTgt spid="133130"/>
                                        </p:tgtEl>
                                        <p:attrNameLst>
                                          <p:attrName>ppt_x</p:attrName>
                                        </p:attrNameLst>
                                      </p:cBhvr>
                                      <p:tavLst>
                                        <p:tav tm="0">
                                          <p:val>
                                            <p:strVal val="#ppt_x"/>
                                          </p:val>
                                        </p:tav>
                                        <p:tav tm="100000">
                                          <p:val>
                                            <p:strVal val="#ppt_x"/>
                                          </p:val>
                                        </p:tav>
                                      </p:tavLst>
                                    </p:anim>
                                    <p:anim calcmode="lin" valueType="num">
                                      <p:cBhvr>
                                        <p:cTn id="75" dur="200" fill="hold"/>
                                        <p:tgtEl>
                                          <p:spTgt spid="133130"/>
                                        </p:tgtEl>
                                        <p:attrNameLst>
                                          <p:attrName>ppt_y</p:attrName>
                                        </p:attrNameLst>
                                      </p:cBhvr>
                                      <p:tavLst>
                                        <p:tav tm="0">
                                          <p:val>
                                            <p:strVal val="#ppt_y+.1"/>
                                          </p:val>
                                        </p:tav>
                                        <p:tav tm="100000">
                                          <p:val>
                                            <p:strVal val="#ppt_y"/>
                                          </p:val>
                                        </p:tav>
                                      </p:tavLst>
                                    </p:anim>
                                  </p:childTnLst>
                                </p:cTn>
                              </p:par>
                              <p:par>
                                <p:cTn id="76" presetID="23" presetClass="entr" presetSubtype="272" fill="hold" nodeType="withEffect">
                                  <p:stCondLst>
                                    <p:cond delay="700"/>
                                  </p:stCondLst>
                                  <p:childTnLst>
                                    <p:set>
                                      <p:cBhvr>
                                        <p:cTn id="77" dur="1" fill="hold">
                                          <p:stCondLst>
                                            <p:cond delay="0"/>
                                          </p:stCondLst>
                                        </p:cTn>
                                        <p:tgtEl>
                                          <p:spTgt spid="133135"/>
                                        </p:tgtEl>
                                        <p:attrNameLst>
                                          <p:attrName>style.visibility</p:attrName>
                                        </p:attrNameLst>
                                      </p:cBhvr>
                                      <p:to>
                                        <p:strVal val="visible"/>
                                      </p:to>
                                    </p:set>
                                    <p:anim calcmode="lin" valueType="num">
                                      <p:cBhvr>
                                        <p:cTn id="78" dur="200" fill="hold"/>
                                        <p:tgtEl>
                                          <p:spTgt spid="133135"/>
                                        </p:tgtEl>
                                        <p:attrNameLst>
                                          <p:attrName>ppt_w</p:attrName>
                                        </p:attrNameLst>
                                      </p:cBhvr>
                                      <p:tavLst>
                                        <p:tav tm="0">
                                          <p:val>
                                            <p:strVal val="2/3*#ppt_w"/>
                                          </p:val>
                                        </p:tav>
                                        <p:tav tm="100000">
                                          <p:val>
                                            <p:strVal val="#ppt_w"/>
                                          </p:val>
                                        </p:tav>
                                      </p:tavLst>
                                    </p:anim>
                                    <p:anim calcmode="lin" valueType="num">
                                      <p:cBhvr>
                                        <p:cTn id="79" dur="200" fill="hold"/>
                                        <p:tgtEl>
                                          <p:spTgt spid="133135"/>
                                        </p:tgtEl>
                                        <p:attrNameLst>
                                          <p:attrName>ppt_h</p:attrName>
                                        </p:attrNameLst>
                                      </p:cBhvr>
                                      <p:tavLst>
                                        <p:tav tm="0">
                                          <p:val>
                                            <p:strVal val="2/3*#ppt_h"/>
                                          </p:val>
                                        </p:tav>
                                        <p:tav tm="100000">
                                          <p:val>
                                            <p:strVal val="#ppt_h"/>
                                          </p:val>
                                        </p:tav>
                                      </p:tavLst>
                                    </p:anim>
                                  </p:childTnLst>
                                </p:cTn>
                              </p:par>
                              <p:par>
                                <p:cTn id="80" presetID="42" presetClass="entr" presetSubtype="0" fill="hold" nodeType="withEffect">
                                  <p:stCondLst>
                                    <p:cond delay="700"/>
                                  </p:stCondLst>
                                  <p:childTnLst>
                                    <p:set>
                                      <p:cBhvr>
                                        <p:cTn id="81" dur="1" fill="hold">
                                          <p:stCondLst>
                                            <p:cond delay="0"/>
                                          </p:stCondLst>
                                        </p:cTn>
                                        <p:tgtEl>
                                          <p:spTgt spid="133135"/>
                                        </p:tgtEl>
                                        <p:attrNameLst>
                                          <p:attrName>style.visibility</p:attrName>
                                        </p:attrNameLst>
                                      </p:cBhvr>
                                      <p:to>
                                        <p:strVal val="visible"/>
                                      </p:to>
                                    </p:set>
                                    <p:animEffect transition="in" filter="fade">
                                      <p:cBhvr>
                                        <p:cTn id="82" dur="200"/>
                                        <p:tgtEl>
                                          <p:spTgt spid="133135"/>
                                        </p:tgtEl>
                                      </p:cBhvr>
                                    </p:animEffect>
                                    <p:anim calcmode="lin" valueType="num">
                                      <p:cBhvr>
                                        <p:cTn id="83" dur="200" fill="hold"/>
                                        <p:tgtEl>
                                          <p:spTgt spid="133135"/>
                                        </p:tgtEl>
                                        <p:attrNameLst>
                                          <p:attrName>ppt_x</p:attrName>
                                        </p:attrNameLst>
                                      </p:cBhvr>
                                      <p:tavLst>
                                        <p:tav tm="0">
                                          <p:val>
                                            <p:strVal val="#ppt_x"/>
                                          </p:val>
                                        </p:tav>
                                        <p:tav tm="100000">
                                          <p:val>
                                            <p:strVal val="#ppt_x"/>
                                          </p:val>
                                        </p:tav>
                                      </p:tavLst>
                                    </p:anim>
                                    <p:anim calcmode="lin" valueType="num">
                                      <p:cBhvr>
                                        <p:cTn id="84" dur="200" fill="hold"/>
                                        <p:tgtEl>
                                          <p:spTgt spid="133135"/>
                                        </p:tgtEl>
                                        <p:attrNameLst>
                                          <p:attrName>ppt_y</p:attrName>
                                        </p:attrNameLst>
                                      </p:cBhvr>
                                      <p:tavLst>
                                        <p:tav tm="0">
                                          <p:val>
                                            <p:strVal val="#ppt_y+.1"/>
                                          </p:val>
                                        </p:tav>
                                        <p:tav tm="100000">
                                          <p:val>
                                            <p:strVal val="#ppt_y"/>
                                          </p:val>
                                        </p:tav>
                                      </p:tavLst>
                                    </p:anim>
                                  </p:childTnLst>
                                </p:cTn>
                              </p:par>
                              <p:par>
                                <p:cTn id="85" presetID="23" presetClass="entr" presetSubtype="272" fill="hold" nodeType="withEffect">
                                  <p:stCondLst>
                                    <p:cond delay="800"/>
                                  </p:stCondLst>
                                  <p:childTnLst>
                                    <p:set>
                                      <p:cBhvr>
                                        <p:cTn id="86" dur="1" fill="hold">
                                          <p:stCondLst>
                                            <p:cond delay="0"/>
                                          </p:stCondLst>
                                        </p:cTn>
                                        <p:tgtEl>
                                          <p:spTgt spid="133134"/>
                                        </p:tgtEl>
                                        <p:attrNameLst>
                                          <p:attrName>style.visibility</p:attrName>
                                        </p:attrNameLst>
                                      </p:cBhvr>
                                      <p:to>
                                        <p:strVal val="visible"/>
                                      </p:to>
                                    </p:set>
                                    <p:anim calcmode="lin" valueType="num">
                                      <p:cBhvr>
                                        <p:cTn id="87" dur="200" fill="hold"/>
                                        <p:tgtEl>
                                          <p:spTgt spid="133134"/>
                                        </p:tgtEl>
                                        <p:attrNameLst>
                                          <p:attrName>ppt_w</p:attrName>
                                        </p:attrNameLst>
                                      </p:cBhvr>
                                      <p:tavLst>
                                        <p:tav tm="0">
                                          <p:val>
                                            <p:strVal val="2/3*#ppt_w"/>
                                          </p:val>
                                        </p:tav>
                                        <p:tav tm="100000">
                                          <p:val>
                                            <p:strVal val="#ppt_w"/>
                                          </p:val>
                                        </p:tav>
                                      </p:tavLst>
                                    </p:anim>
                                    <p:anim calcmode="lin" valueType="num">
                                      <p:cBhvr>
                                        <p:cTn id="88" dur="200" fill="hold"/>
                                        <p:tgtEl>
                                          <p:spTgt spid="133134"/>
                                        </p:tgtEl>
                                        <p:attrNameLst>
                                          <p:attrName>ppt_h</p:attrName>
                                        </p:attrNameLst>
                                      </p:cBhvr>
                                      <p:tavLst>
                                        <p:tav tm="0">
                                          <p:val>
                                            <p:strVal val="2/3*#ppt_h"/>
                                          </p:val>
                                        </p:tav>
                                        <p:tav tm="100000">
                                          <p:val>
                                            <p:strVal val="#ppt_h"/>
                                          </p:val>
                                        </p:tav>
                                      </p:tavLst>
                                    </p:anim>
                                  </p:childTnLst>
                                </p:cTn>
                              </p:par>
                              <p:par>
                                <p:cTn id="89" presetID="42" presetClass="entr" presetSubtype="0" fill="hold" nodeType="withEffect">
                                  <p:stCondLst>
                                    <p:cond delay="800"/>
                                  </p:stCondLst>
                                  <p:childTnLst>
                                    <p:set>
                                      <p:cBhvr>
                                        <p:cTn id="90" dur="1" fill="hold">
                                          <p:stCondLst>
                                            <p:cond delay="0"/>
                                          </p:stCondLst>
                                        </p:cTn>
                                        <p:tgtEl>
                                          <p:spTgt spid="133134"/>
                                        </p:tgtEl>
                                        <p:attrNameLst>
                                          <p:attrName>style.visibility</p:attrName>
                                        </p:attrNameLst>
                                      </p:cBhvr>
                                      <p:to>
                                        <p:strVal val="visible"/>
                                      </p:to>
                                    </p:set>
                                    <p:animEffect transition="in" filter="fade">
                                      <p:cBhvr>
                                        <p:cTn id="91" dur="200"/>
                                        <p:tgtEl>
                                          <p:spTgt spid="133134"/>
                                        </p:tgtEl>
                                      </p:cBhvr>
                                    </p:animEffect>
                                    <p:anim calcmode="lin" valueType="num">
                                      <p:cBhvr>
                                        <p:cTn id="92" dur="200" fill="hold"/>
                                        <p:tgtEl>
                                          <p:spTgt spid="133134"/>
                                        </p:tgtEl>
                                        <p:attrNameLst>
                                          <p:attrName>ppt_x</p:attrName>
                                        </p:attrNameLst>
                                      </p:cBhvr>
                                      <p:tavLst>
                                        <p:tav tm="0">
                                          <p:val>
                                            <p:strVal val="#ppt_x"/>
                                          </p:val>
                                        </p:tav>
                                        <p:tav tm="100000">
                                          <p:val>
                                            <p:strVal val="#ppt_x"/>
                                          </p:val>
                                        </p:tav>
                                      </p:tavLst>
                                    </p:anim>
                                    <p:anim calcmode="lin" valueType="num">
                                      <p:cBhvr>
                                        <p:cTn id="93" dur="200" fill="hold"/>
                                        <p:tgtEl>
                                          <p:spTgt spid="133134"/>
                                        </p:tgtEl>
                                        <p:attrNameLst>
                                          <p:attrName>ppt_y</p:attrName>
                                        </p:attrNameLst>
                                      </p:cBhvr>
                                      <p:tavLst>
                                        <p:tav tm="0">
                                          <p:val>
                                            <p:strVal val="#ppt_y+.1"/>
                                          </p:val>
                                        </p:tav>
                                        <p:tav tm="100000">
                                          <p:val>
                                            <p:strVal val="#ppt_y"/>
                                          </p:val>
                                        </p:tav>
                                      </p:tavLst>
                                    </p:anim>
                                  </p:childTnLst>
                                </p:cTn>
                              </p:par>
                              <p:par>
                                <p:cTn id="94" presetID="23" presetClass="entr" presetSubtype="272" fill="hold" nodeType="withEffect">
                                  <p:stCondLst>
                                    <p:cond delay="900"/>
                                  </p:stCondLst>
                                  <p:childTnLst>
                                    <p:set>
                                      <p:cBhvr>
                                        <p:cTn id="95" dur="1" fill="hold">
                                          <p:stCondLst>
                                            <p:cond delay="0"/>
                                          </p:stCondLst>
                                        </p:cTn>
                                        <p:tgtEl>
                                          <p:spTgt spid="133138"/>
                                        </p:tgtEl>
                                        <p:attrNameLst>
                                          <p:attrName>style.visibility</p:attrName>
                                        </p:attrNameLst>
                                      </p:cBhvr>
                                      <p:to>
                                        <p:strVal val="visible"/>
                                      </p:to>
                                    </p:set>
                                    <p:anim calcmode="lin" valueType="num">
                                      <p:cBhvr>
                                        <p:cTn id="96" dur="200" fill="hold"/>
                                        <p:tgtEl>
                                          <p:spTgt spid="133138"/>
                                        </p:tgtEl>
                                        <p:attrNameLst>
                                          <p:attrName>ppt_w</p:attrName>
                                        </p:attrNameLst>
                                      </p:cBhvr>
                                      <p:tavLst>
                                        <p:tav tm="0">
                                          <p:val>
                                            <p:strVal val="2/3*#ppt_w"/>
                                          </p:val>
                                        </p:tav>
                                        <p:tav tm="100000">
                                          <p:val>
                                            <p:strVal val="#ppt_w"/>
                                          </p:val>
                                        </p:tav>
                                      </p:tavLst>
                                    </p:anim>
                                    <p:anim calcmode="lin" valueType="num">
                                      <p:cBhvr>
                                        <p:cTn id="97" dur="200" fill="hold"/>
                                        <p:tgtEl>
                                          <p:spTgt spid="133138"/>
                                        </p:tgtEl>
                                        <p:attrNameLst>
                                          <p:attrName>ppt_h</p:attrName>
                                        </p:attrNameLst>
                                      </p:cBhvr>
                                      <p:tavLst>
                                        <p:tav tm="0">
                                          <p:val>
                                            <p:strVal val="2/3*#ppt_h"/>
                                          </p:val>
                                        </p:tav>
                                        <p:tav tm="100000">
                                          <p:val>
                                            <p:strVal val="#ppt_h"/>
                                          </p:val>
                                        </p:tav>
                                      </p:tavLst>
                                    </p:anim>
                                  </p:childTnLst>
                                </p:cTn>
                              </p:par>
                              <p:par>
                                <p:cTn id="98" presetID="42" presetClass="entr" presetSubtype="0" fill="hold" nodeType="withEffect">
                                  <p:stCondLst>
                                    <p:cond delay="900"/>
                                  </p:stCondLst>
                                  <p:childTnLst>
                                    <p:set>
                                      <p:cBhvr>
                                        <p:cTn id="99" dur="1" fill="hold">
                                          <p:stCondLst>
                                            <p:cond delay="0"/>
                                          </p:stCondLst>
                                        </p:cTn>
                                        <p:tgtEl>
                                          <p:spTgt spid="133138"/>
                                        </p:tgtEl>
                                        <p:attrNameLst>
                                          <p:attrName>style.visibility</p:attrName>
                                        </p:attrNameLst>
                                      </p:cBhvr>
                                      <p:to>
                                        <p:strVal val="visible"/>
                                      </p:to>
                                    </p:set>
                                    <p:animEffect transition="in" filter="fade">
                                      <p:cBhvr>
                                        <p:cTn id="100" dur="200"/>
                                        <p:tgtEl>
                                          <p:spTgt spid="133138"/>
                                        </p:tgtEl>
                                      </p:cBhvr>
                                    </p:animEffect>
                                    <p:anim calcmode="lin" valueType="num">
                                      <p:cBhvr>
                                        <p:cTn id="101" dur="200" fill="hold"/>
                                        <p:tgtEl>
                                          <p:spTgt spid="133138"/>
                                        </p:tgtEl>
                                        <p:attrNameLst>
                                          <p:attrName>ppt_x</p:attrName>
                                        </p:attrNameLst>
                                      </p:cBhvr>
                                      <p:tavLst>
                                        <p:tav tm="0">
                                          <p:val>
                                            <p:strVal val="#ppt_x"/>
                                          </p:val>
                                        </p:tav>
                                        <p:tav tm="100000">
                                          <p:val>
                                            <p:strVal val="#ppt_x"/>
                                          </p:val>
                                        </p:tav>
                                      </p:tavLst>
                                    </p:anim>
                                    <p:anim calcmode="lin" valueType="num">
                                      <p:cBhvr>
                                        <p:cTn id="102" dur="200" fill="hold"/>
                                        <p:tgtEl>
                                          <p:spTgt spid="133138"/>
                                        </p:tgtEl>
                                        <p:attrNameLst>
                                          <p:attrName>ppt_y</p:attrName>
                                        </p:attrNameLst>
                                      </p:cBhvr>
                                      <p:tavLst>
                                        <p:tav tm="0">
                                          <p:val>
                                            <p:strVal val="#ppt_y+.1"/>
                                          </p:val>
                                        </p:tav>
                                        <p:tav tm="100000">
                                          <p:val>
                                            <p:strVal val="#ppt_y"/>
                                          </p:val>
                                        </p:tav>
                                      </p:tavLst>
                                    </p:anim>
                                  </p:childTnLst>
                                </p:cTn>
                              </p:par>
                              <p:par>
                                <p:cTn id="103" presetID="23" presetClass="entr" presetSubtype="272" fill="hold" nodeType="withEffect">
                                  <p:stCondLst>
                                    <p:cond delay="1000"/>
                                  </p:stCondLst>
                                  <p:childTnLst>
                                    <p:set>
                                      <p:cBhvr>
                                        <p:cTn id="104" dur="1" fill="hold">
                                          <p:stCondLst>
                                            <p:cond delay="0"/>
                                          </p:stCondLst>
                                        </p:cTn>
                                        <p:tgtEl>
                                          <p:spTgt spid="133137"/>
                                        </p:tgtEl>
                                        <p:attrNameLst>
                                          <p:attrName>style.visibility</p:attrName>
                                        </p:attrNameLst>
                                      </p:cBhvr>
                                      <p:to>
                                        <p:strVal val="visible"/>
                                      </p:to>
                                    </p:set>
                                    <p:anim calcmode="lin" valueType="num">
                                      <p:cBhvr>
                                        <p:cTn id="105" dur="200" fill="hold"/>
                                        <p:tgtEl>
                                          <p:spTgt spid="133137"/>
                                        </p:tgtEl>
                                        <p:attrNameLst>
                                          <p:attrName>ppt_w</p:attrName>
                                        </p:attrNameLst>
                                      </p:cBhvr>
                                      <p:tavLst>
                                        <p:tav tm="0">
                                          <p:val>
                                            <p:strVal val="2/3*#ppt_w"/>
                                          </p:val>
                                        </p:tav>
                                        <p:tav tm="100000">
                                          <p:val>
                                            <p:strVal val="#ppt_w"/>
                                          </p:val>
                                        </p:tav>
                                      </p:tavLst>
                                    </p:anim>
                                    <p:anim calcmode="lin" valueType="num">
                                      <p:cBhvr>
                                        <p:cTn id="106" dur="200" fill="hold"/>
                                        <p:tgtEl>
                                          <p:spTgt spid="133137"/>
                                        </p:tgtEl>
                                        <p:attrNameLst>
                                          <p:attrName>ppt_h</p:attrName>
                                        </p:attrNameLst>
                                      </p:cBhvr>
                                      <p:tavLst>
                                        <p:tav tm="0">
                                          <p:val>
                                            <p:strVal val="2/3*#ppt_h"/>
                                          </p:val>
                                        </p:tav>
                                        <p:tav tm="100000">
                                          <p:val>
                                            <p:strVal val="#ppt_h"/>
                                          </p:val>
                                        </p:tav>
                                      </p:tavLst>
                                    </p:anim>
                                  </p:childTnLst>
                                </p:cTn>
                              </p:par>
                              <p:par>
                                <p:cTn id="107" presetID="42" presetClass="entr" presetSubtype="0" fill="hold" nodeType="withEffect">
                                  <p:stCondLst>
                                    <p:cond delay="1000"/>
                                  </p:stCondLst>
                                  <p:childTnLst>
                                    <p:set>
                                      <p:cBhvr>
                                        <p:cTn id="108" dur="1" fill="hold">
                                          <p:stCondLst>
                                            <p:cond delay="0"/>
                                          </p:stCondLst>
                                        </p:cTn>
                                        <p:tgtEl>
                                          <p:spTgt spid="133137"/>
                                        </p:tgtEl>
                                        <p:attrNameLst>
                                          <p:attrName>style.visibility</p:attrName>
                                        </p:attrNameLst>
                                      </p:cBhvr>
                                      <p:to>
                                        <p:strVal val="visible"/>
                                      </p:to>
                                    </p:set>
                                    <p:animEffect transition="in" filter="fade">
                                      <p:cBhvr>
                                        <p:cTn id="109" dur="200"/>
                                        <p:tgtEl>
                                          <p:spTgt spid="133137"/>
                                        </p:tgtEl>
                                      </p:cBhvr>
                                    </p:animEffect>
                                    <p:anim calcmode="lin" valueType="num">
                                      <p:cBhvr>
                                        <p:cTn id="110" dur="200" fill="hold"/>
                                        <p:tgtEl>
                                          <p:spTgt spid="133137"/>
                                        </p:tgtEl>
                                        <p:attrNameLst>
                                          <p:attrName>ppt_x</p:attrName>
                                        </p:attrNameLst>
                                      </p:cBhvr>
                                      <p:tavLst>
                                        <p:tav tm="0">
                                          <p:val>
                                            <p:strVal val="#ppt_x"/>
                                          </p:val>
                                        </p:tav>
                                        <p:tav tm="100000">
                                          <p:val>
                                            <p:strVal val="#ppt_x"/>
                                          </p:val>
                                        </p:tav>
                                      </p:tavLst>
                                    </p:anim>
                                    <p:anim calcmode="lin" valueType="num">
                                      <p:cBhvr>
                                        <p:cTn id="111" dur="200" fill="hold"/>
                                        <p:tgtEl>
                                          <p:spTgt spid="133137"/>
                                        </p:tgtEl>
                                        <p:attrNameLst>
                                          <p:attrName>ppt_y</p:attrName>
                                        </p:attrNameLst>
                                      </p:cBhvr>
                                      <p:tavLst>
                                        <p:tav tm="0">
                                          <p:val>
                                            <p:strVal val="#ppt_y+.1"/>
                                          </p:val>
                                        </p:tav>
                                        <p:tav tm="100000">
                                          <p:val>
                                            <p:strVal val="#ppt_y"/>
                                          </p:val>
                                        </p:tav>
                                      </p:tavLst>
                                    </p:anim>
                                  </p:childTnLst>
                                </p:cTn>
                              </p:par>
                              <p:par>
                                <p:cTn id="112" presetID="23" presetClass="entr" presetSubtype="272" fill="hold" nodeType="withEffect">
                                  <p:stCondLst>
                                    <p:cond delay="1100"/>
                                  </p:stCondLst>
                                  <p:childTnLst>
                                    <p:set>
                                      <p:cBhvr>
                                        <p:cTn id="113" dur="1" fill="hold">
                                          <p:stCondLst>
                                            <p:cond delay="0"/>
                                          </p:stCondLst>
                                        </p:cTn>
                                        <p:tgtEl>
                                          <p:spTgt spid="133136"/>
                                        </p:tgtEl>
                                        <p:attrNameLst>
                                          <p:attrName>style.visibility</p:attrName>
                                        </p:attrNameLst>
                                      </p:cBhvr>
                                      <p:to>
                                        <p:strVal val="visible"/>
                                      </p:to>
                                    </p:set>
                                    <p:anim calcmode="lin" valueType="num">
                                      <p:cBhvr>
                                        <p:cTn id="114" dur="200" fill="hold"/>
                                        <p:tgtEl>
                                          <p:spTgt spid="133136"/>
                                        </p:tgtEl>
                                        <p:attrNameLst>
                                          <p:attrName>ppt_w</p:attrName>
                                        </p:attrNameLst>
                                      </p:cBhvr>
                                      <p:tavLst>
                                        <p:tav tm="0">
                                          <p:val>
                                            <p:strVal val="2/3*#ppt_w"/>
                                          </p:val>
                                        </p:tav>
                                        <p:tav tm="100000">
                                          <p:val>
                                            <p:strVal val="#ppt_w"/>
                                          </p:val>
                                        </p:tav>
                                      </p:tavLst>
                                    </p:anim>
                                    <p:anim calcmode="lin" valueType="num">
                                      <p:cBhvr>
                                        <p:cTn id="115" dur="200" fill="hold"/>
                                        <p:tgtEl>
                                          <p:spTgt spid="133136"/>
                                        </p:tgtEl>
                                        <p:attrNameLst>
                                          <p:attrName>ppt_h</p:attrName>
                                        </p:attrNameLst>
                                      </p:cBhvr>
                                      <p:tavLst>
                                        <p:tav tm="0">
                                          <p:val>
                                            <p:strVal val="2/3*#ppt_h"/>
                                          </p:val>
                                        </p:tav>
                                        <p:tav tm="100000">
                                          <p:val>
                                            <p:strVal val="#ppt_h"/>
                                          </p:val>
                                        </p:tav>
                                      </p:tavLst>
                                    </p:anim>
                                  </p:childTnLst>
                                </p:cTn>
                              </p:par>
                              <p:par>
                                <p:cTn id="116" presetID="42" presetClass="entr" presetSubtype="0" fill="hold" nodeType="withEffect">
                                  <p:stCondLst>
                                    <p:cond delay="1100"/>
                                  </p:stCondLst>
                                  <p:childTnLst>
                                    <p:set>
                                      <p:cBhvr>
                                        <p:cTn id="117" dur="1" fill="hold">
                                          <p:stCondLst>
                                            <p:cond delay="0"/>
                                          </p:stCondLst>
                                        </p:cTn>
                                        <p:tgtEl>
                                          <p:spTgt spid="133136"/>
                                        </p:tgtEl>
                                        <p:attrNameLst>
                                          <p:attrName>style.visibility</p:attrName>
                                        </p:attrNameLst>
                                      </p:cBhvr>
                                      <p:to>
                                        <p:strVal val="visible"/>
                                      </p:to>
                                    </p:set>
                                    <p:animEffect transition="in" filter="fade">
                                      <p:cBhvr>
                                        <p:cTn id="118" dur="200"/>
                                        <p:tgtEl>
                                          <p:spTgt spid="133136"/>
                                        </p:tgtEl>
                                      </p:cBhvr>
                                    </p:animEffect>
                                    <p:anim calcmode="lin" valueType="num">
                                      <p:cBhvr>
                                        <p:cTn id="119" dur="200" fill="hold"/>
                                        <p:tgtEl>
                                          <p:spTgt spid="133136"/>
                                        </p:tgtEl>
                                        <p:attrNameLst>
                                          <p:attrName>ppt_x</p:attrName>
                                        </p:attrNameLst>
                                      </p:cBhvr>
                                      <p:tavLst>
                                        <p:tav tm="0">
                                          <p:val>
                                            <p:strVal val="#ppt_x"/>
                                          </p:val>
                                        </p:tav>
                                        <p:tav tm="100000">
                                          <p:val>
                                            <p:strVal val="#ppt_x"/>
                                          </p:val>
                                        </p:tav>
                                      </p:tavLst>
                                    </p:anim>
                                    <p:anim calcmode="lin" valueType="num">
                                      <p:cBhvr>
                                        <p:cTn id="120" dur="200" fill="hold"/>
                                        <p:tgtEl>
                                          <p:spTgt spid="133136"/>
                                        </p:tgtEl>
                                        <p:attrNameLst>
                                          <p:attrName>ppt_y</p:attrName>
                                        </p:attrNameLst>
                                      </p:cBhvr>
                                      <p:tavLst>
                                        <p:tav tm="0">
                                          <p:val>
                                            <p:strVal val="#ppt_y+.1"/>
                                          </p:val>
                                        </p:tav>
                                        <p:tav tm="100000">
                                          <p:val>
                                            <p:strVal val="#ppt_y"/>
                                          </p:val>
                                        </p:tav>
                                      </p:tavLst>
                                    </p:anim>
                                  </p:childTnLst>
                                </p:cTn>
                              </p:par>
                              <p:par>
                                <p:cTn id="121" presetID="23" presetClass="entr" presetSubtype="272" fill="hold" nodeType="withEffect">
                                  <p:stCondLst>
                                    <p:cond delay="1200"/>
                                  </p:stCondLst>
                                  <p:childTnLst>
                                    <p:set>
                                      <p:cBhvr>
                                        <p:cTn id="122" dur="1" fill="hold">
                                          <p:stCondLst>
                                            <p:cond delay="0"/>
                                          </p:stCondLst>
                                        </p:cTn>
                                        <p:tgtEl>
                                          <p:spTgt spid="133127"/>
                                        </p:tgtEl>
                                        <p:attrNameLst>
                                          <p:attrName>style.visibility</p:attrName>
                                        </p:attrNameLst>
                                      </p:cBhvr>
                                      <p:to>
                                        <p:strVal val="visible"/>
                                      </p:to>
                                    </p:set>
                                    <p:anim calcmode="lin" valueType="num">
                                      <p:cBhvr>
                                        <p:cTn id="123" dur="200" fill="hold"/>
                                        <p:tgtEl>
                                          <p:spTgt spid="133127"/>
                                        </p:tgtEl>
                                        <p:attrNameLst>
                                          <p:attrName>ppt_w</p:attrName>
                                        </p:attrNameLst>
                                      </p:cBhvr>
                                      <p:tavLst>
                                        <p:tav tm="0">
                                          <p:val>
                                            <p:strVal val="2/3*#ppt_w"/>
                                          </p:val>
                                        </p:tav>
                                        <p:tav tm="100000">
                                          <p:val>
                                            <p:strVal val="#ppt_w"/>
                                          </p:val>
                                        </p:tav>
                                      </p:tavLst>
                                    </p:anim>
                                    <p:anim calcmode="lin" valueType="num">
                                      <p:cBhvr>
                                        <p:cTn id="124" dur="200" fill="hold"/>
                                        <p:tgtEl>
                                          <p:spTgt spid="133127"/>
                                        </p:tgtEl>
                                        <p:attrNameLst>
                                          <p:attrName>ppt_h</p:attrName>
                                        </p:attrNameLst>
                                      </p:cBhvr>
                                      <p:tavLst>
                                        <p:tav tm="0">
                                          <p:val>
                                            <p:strVal val="2/3*#ppt_h"/>
                                          </p:val>
                                        </p:tav>
                                        <p:tav tm="100000">
                                          <p:val>
                                            <p:strVal val="#ppt_h"/>
                                          </p:val>
                                        </p:tav>
                                      </p:tavLst>
                                    </p:anim>
                                  </p:childTnLst>
                                </p:cTn>
                              </p:par>
                              <p:par>
                                <p:cTn id="125" presetID="42" presetClass="entr" presetSubtype="0" fill="hold" nodeType="withEffect">
                                  <p:stCondLst>
                                    <p:cond delay="1200"/>
                                  </p:stCondLst>
                                  <p:childTnLst>
                                    <p:set>
                                      <p:cBhvr>
                                        <p:cTn id="126" dur="1" fill="hold">
                                          <p:stCondLst>
                                            <p:cond delay="0"/>
                                          </p:stCondLst>
                                        </p:cTn>
                                        <p:tgtEl>
                                          <p:spTgt spid="133127"/>
                                        </p:tgtEl>
                                        <p:attrNameLst>
                                          <p:attrName>style.visibility</p:attrName>
                                        </p:attrNameLst>
                                      </p:cBhvr>
                                      <p:to>
                                        <p:strVal val="visible"/>
                                      </p:to>
                                    </p:set>
                                    <p:animEffect transition="in" filter="fade">
                                      <p:cBhvr>
                                        <p:cTn id="127" dur="200"/>
                                        <p:tgtEl>
                                          <p:spTgt spid="133127"/>
                                        </p:tgtEl>
                                      </p:cBhvr>
                                    </p:animEffect>
                                    <p:anim calcmode="lin" valueType="num">
                                      <p:cBhvr>
                                        <p:cTn id="128" dur="200" fill="hold"/>
                                        <p:tgtEl>
                                          <p:spTgt spid="133127"/>
                                        </p:tgtEl>
                                        <p:attrNameLst>
                                          <p:attrName>ppt_x</p:attrName>
                                        </p:attrNameLst>
                                      </p:cBhvr>
                                      <p:tavLst>
                                        <p:tav tm="0">
                                          <p:val>
                                            <p:strVal val="#ppt_x"/>
                                          </p:val>
                                        </p:tav>
                                        <p:tav tm="100000">
                                          <p:val>
                                            <p:strVal val="#ppt_x"/>
                                          </p:val>
                                        </p:tav>
                                      </p:tavLst>
                                    </p:anim>
                                    <p:anim calcmode="lin" valueType="num">
                                      <p:cBhvr>
                                        <p:cTn id="129" dur="200" fill="hold"/>
                                        <p:tgtEl>
                                          <p:spTgt spid="133127"/>
                                        </p:tgtEl>
                                        <p:attrNameLst>
                                          <p:attrName>ppt_y</p:attrName>
                                        </p:attrNameLst>
                                      </p:cBhvr>
                                      <p:tavLst>
                                        <p:tav tm="0">
                                          <p:val>
                                            <p:strVal val="#ppt_y+.1"/>
                                          </p:val>
                                        </p:tav>
                                        <p:tav tm="100000">
                                          <p:val>
                                            <p:strVal val="#ppt_y"/>
                                          </p:val>
                                        </p:tav>
                                      </p:tavLst>
                                    </p:anim>
                                  </p:childTnLst>
                                </p:cTn>
                              </p:par>
                              <p:par>
                                <p:cTn id="130" presetID="23" presetClass="entr" presetSubtype="272" fill="hold" nodeType="withEffect">
                                  <p:stCondLst>
                                    <p:cond delay="1300"/>
                                  </p:stCondLst>
                                  <p:childTnLst>
                                    <p:set>
                                      <p:cBhvr>
                                        <p:cTn id="131" dur="1" fill="hold">
                                          <p:stCondLst>
                                            <p:cond delay="0"/>
                                          </p:stCondLst>
                                        </p:cTn>
                                        <p:tgtEl>
                                          <p:spTgt spid="133126"/>
                                        </p:tgtEl>
                                        <p:attrNameLst>
                                          <p:attrName>style.visibility</p:attrName>
                                        </p:attrNameLst>
                                      </p:cBhvr>
                                      <p:to>
                                        <p:strVal val="visible"/>
                                      </p:to>
                                    </p:set>
                                    <p:anim calcmode="lin" valueType="num">
                                      <p:cBhvr>
                                        <p:cTn id="132" dur="200" fill="hold"/>
                                        <p:tgtEl>
                                          <p:spTgt spid="133126"/>
                                        </p:tgtEl>
                                        <p:attrNameLst>
                                          <p:attrName>ppt_w</p:attrName>
                                        </p:attrNameLst>
                                      </p:cBhvr>
                                      <p:tavLst>
                                        <p:tav tm="0">
                                          <p:val>
                                            <p:strVal val="2/3*#ppt_w"/>
                                          </p:val>
                                        </p:tav>
                                        <p:tav tm="100000">
                                          <p:val>
                                            <p:strVal val="#ppt_w"/>
                                          </p:val>
                                        </p:tav>
                                      </p:tavLst>
                                    </p:anim>
                                    <p:anim calcmode="lin" valueType="num">
                                      <p:cBhvr>
                                        <p:cTn id="133" dur="200" fill="hold"/>
                                        <p:tgtEl>
                                          <p:spTgt spid="133126"/>
                                        </p:tgtEl>
                                        <p:attrNameLst>
                                          <p:attrName>ppt_h</p:attrName>
                                        </p:attrNameLst>
                                      </p:cBhvr>
                                      <p:tavLst>
                                        <p:tav tm="0">
                                          <p:val>
                                            <p:strVal val="2/3*#ppt_h"/>
                                          </p:val>
                                        </p:tav>
                                        <p:tav tm="100000">
                                          <p:val>
                                            <p:strVal val="#ppt_h"/>
                                          </p:val>
                                        </p:tav>
                                      </p:tavLst>
                                    </p:anim>
                                  </p:childTnLst>
                                </p:cTn>
                              </p:par>
                              <p:par>
                                <p:cTn id="134" presetID="42" presetClass="entr" presetSubtype="0" fill="hold" nodeType="withEffect">
                                  <p:stCondLst>
                                    <p:cond delay="1300"/>
                                  </p:stCondLst>
                                  <p:childTnLst>
                                    <p:set>
                                      <p:cBhvr>
                                        <p:cTn id="135" dur="1" fill="hold">
                                          <p:stCondLst>
                                            <p:cond delay="0"/>
                                          </p:stCondLst>
                                        </p:cTn>
                                        <p:tgtEl>
                                          <p:spTgt spid="133126"/>
                                        </p:tgtEl>
                                        <p:attrNameLst>
                                          <p:attrName>style.visibility</p:attrName>
                                        </p:attrNameLst>
                                      </p:cBhvr>
                                      <p:to>
                                        <p:strVal val="visible"/>
                                      </p:to>
                                    </p:set>
                                    <p:animEffect transition="in" filter="fade">
                                      <p:cBhvr>
                                        <p:cTn id="136" dur="200"/>
                                        <p:tgtEl>
                                          <p:spTgt spid="133126"/>
                                        </p:tgtEl>
                                      </p:cBhvr>
                                    </p:animEffect>
                                    <p:anim calcmode="lin" valueType="num">
                                      <p:cBhvr>
                                        <p:cTn id="137" dur="200" fill="hold"/>
                                        <p:tgtEl>
                                          <p:spTgt spid="133126"/>
                                        </p:tgtEl>
                                        <p:attrNameLst>
                                          <p:attrName>ppt_x</p:attrName>
                                        </p:attrNameLst>
                                      </p:cBhvr>
                                      <p:tavLst>
                                        <p:tav tm="0">
                                          <p:val>
                                            <p:strVal val="#ppt_x"/>
                                          </p:val>
                                        </p:tav>
                                        <p:tav tm="100000">
                                          <p:val>
                                            <p:strVal val="#ppt_x"/>
                                          </p:val>
                                        </p:tav>
                                      </p:tavLst>
                                    </p:anim>
                                    <p:anim calcmode="lin" valueType="num">
                                      <p:cBhvr>
                                        <p:cTn id="138" dur="200" fill="hold"/>
                                        <p:tgtEl>
                                          <p:spTgt spid="133126"/>
                                        </p:tgtEl>
                                        <p:attrNameLst>
                                          <p:attrName>ppt_y</p:attrName>
                                        </p:attrNameLst>
                                      </p:cBhvr>
                                      <p:tavLst>
                                        <p:tav tm="0">
                                          <p:val>
                                            <p:strVal val="#ppt_y+.1"/>
                                          </p:val>
                                        </p:tav>
                                        <p:tav tm="100000">
                                          <p:val>
                                            <p:strVal val="#ppt_y"/>
                                          </p:val>
                                        </p:tav>
                                      </p:tavLst>
                                    </p:anim>
                                  </p:childTnLst>
                                </p:cTn>
                              </p:par>
                              <p:par>
                                <p:cTn id="139" presetID="23" presetClass="entr" presetSubtype="272" fill="hold" nodeType="withEffect">
                                  <p:stCondLst>
                                    <p:cond delay="1400"/>
                                  </p:stCondLst>
                                  <p:childTnLst>
                                    <p:set>
                                      <p:cBhvr>
                                        <p:cTn id="140" dur="1" fill="hold">
                                          <p:stCondLst>
                                            <p:cond delay="0"/>
                                          </p:stCondLst>
                                        </p:cTn>
                                        <p:tgtEl>
                                          <p:spTgt spid="133128"/>
                                        </p:tgtEl>
                                        <p:attrNameLst>
                                          <p:attrName>style.visibility</p:attrName>
                                        </p:attrNameLst>
                                      </p:cBhvr>
                                      <p:to>
                                        <p:strVal val="visible"/>
                                      </p:to>
                                    </p:set>
                                    <p:anim calcmode="lin" valueType="num">
                                      <p:cBhvr>
                                        <p:cTn id="141" dur="200" fill="hold"/>
                                        <p:tgtEl>
                                          <p:spTgt spid="133128"/>
                                        </p:tgtEl>
                                        <p:attrNameLst>
                                          <p:attrName>ppt_w</p:attrName>
                                        </p:attrNameLst>
                                      </p:cBhvr>
                                      <p:tavLst>
                                        <p:tav tm="0">
                                          <p:val>
                                            <p:strVal val="2/3*#ppt_w"/>
                                          </p:val>
                                        </p:tav>
                                        <p:tav tm="100000">
                                          <p:val>
                                            <p:strVal val="#ppt_w"/>
                                          </p:val>
                                        </p:tav>
                                      </p:tavLst>
                                    </p:anim>
                                    <p:anim calcmode="lin" valueType="num">
                                      <p:cBhvr>
                                        <p:cTn id="142" dur="200" fill="hold"/>
                                        <p:tgtEl>
                                          <p:spTgt spid="133128"/>
                                        </p:tgtEl>
                                        <p:attrNameLst>
                                          <p:attrName>ppt_h</p:attrName>
                                        </p:attrNameLst>
                                      </p:cBhvr>
                                      <p:tavLst>
                                        <p:tav tm="0">
                                          <p:val>
                                            <p:strVal val="2/3*#ppt_h"/>
                                          </p:val>
                                        </p:tav>
                                        <p:tav tm="100000">
                                          <p:val>
                                            <p:strVal val="#ppt_h"/>
                                          </p:val>
                                        </p:tav>
                                      </p:tavLst>
                                    </p:anim>
                                  </p:childTnLst>
                                </p:cTn>
                              </p:par>
                              <p:par>
                                <p:cTn id="143" presetID="42" presetClass="entr" presetSubtype="0" fill="hold" nodeType="withEffect">
                                  <p:stCondLst>
                                    <p:cond delay="1400"/>
                                  </p:stCondLst>
                                  <p:childTnLst>
                                    <p:set>
                                      <p:cBhvr>
                                        <p:cTn id="144" dur="1" fill="hold">
                                          <p:stCondLst>
                                            <p:cond delay="0"/>
                                          </p:stCondLst>
                                        </p:cTn>
                                        <p:tgtEl>
                                          <p:spTgt spid="133128"/>
                                        </p:tgtEl>
                                        <p:attrNameLst>
                                          <p:attrName>style.visibility</p:attrName>
                                        </p:attrNameLst>
                                      </p:cBhvr>
                                      <p:to>
                                        <p:strVal val="visible"/>
                                      </p:to>
                                    </p:set>
                                    <p:animEffect transition="in" filter="fade">
                                      <p:cBhvr>
                                        <p:cTn id="145" dur="200"/>
                                        <p:tgtEl>
                                          <p:spTgt spid="133128"/>
                                        </p:tgtEl>
                                      </p:cBhvr>
                                    </p:animEffect>
                                    <p:anim calcmode="lin" valueType="num">
                                      <p:cBhvr>
                                        <p:cTn id="146" dur="200" fill="hold"/>
                                        <p:tgtEl>
                                          <p:spTgt spid="133128"/>
                                        </p:tgtEl>
                                        <p:attrNameLst>
                                          <p:attrName>ppt_x</p:attrName>
                                        </p:attrNameLst>
                                      </p:cBhvr>
                                      <p:tavLst>
                                        <p:tav tm="0">
                                          <p:val>
                                            <p:strVal val="#ppt_x"/>
                                          </p:val>
                                        </p:tav>
                                        <p:tav tm="100000">
                                          <p:val>
                                            <p:strVal val="#ppt_x"/>
                                          </p:val>
                                        </p:tav>
                                      </p:tavLst>
                                    </p:anim>
                                    <p:anim calcmode="lin" valueType="num">
                                      <p:cBhvr>
                                        <p:cTn id="147" dur="200" fill="hold"/>
                                        <p:tgtEl>
                                          <p:spTgt spid="133128"/>
                                        </p:tgtEl>
                                        <p:attrNameLst>
                                          <p:attrName>ppt_y</p:attrName>
                                        </p:attrNameLst>
                                      </p:cBhvr>
                                      <p:tavLst>
                                        <p:tav tm="0">
                                          <p:val>
                                            <p:strVal val="#ppt_y+.1"/>
                                          </p:val>
                                        </p:tav>
                                        <p:tav tm="100000">
                                          <p:val>
                                            <p:strVal val="#ppt_y"/>
                                          </p:val>
                                        </p:tav>
                                      </p:tavLst>
                                    </p:anim>
                                  </p:childTnLst>
                                </p:cTn>
                              </p:par>
                            </p:childTnLst>
                          </p:cTn>
                        </p:par>
                        <p:par>
                          <p:cTn id="148" fill="hold">
                            <p:stCondLst>
                              <p:cond delay="2600"/>
                            </p:stCondLst>
                            <p:childTnLst>
                              <p:par>
                                <p:cTn id="149" presetID="10" presetClass="entr" presetSubtype="0" fill="hold" nodeType="afterEffect">
                                  <p:stCondLst>
                                    <p:cond delay="0"/>
                                  </p:stCondLst>
                                  <p:childTnLst>
                                    <p:set>
                                      <p:cBhvr>
                                        <p:cTn id="150" dur="1" fill="hold">
                                          <p:stCondLst>
                                            <p:cond delay="0"/>
                                          </p:stCondLst>
                                        </p:cTn>
                                        <p:tgtEl>
                                          <p:spTgt spid="2"/>
                                        </p:tgtEl>
                                        <p:attrNameLst>
                                          <p:attrName>style.visibility</p:attrName>
                                        </p:attrNameLst>
                                      </p:cBhvr>
                                      <p:to>
                                        <p:strVal val="visible"/>
                                      </p:to>
                                    </p:set>
                                    <p:animEffect transition="in" filter="fade">
                                      <p:cBhvr>
                                        <p:cTn id="151" dur="300"/>
                                        <p:tgtEl>
                                          <p:spTgt spid="2"/>
                                        </p:tgtEl>
                                      </p:cBhvr>
                                    </p:animEffect>
                                  </p:childTnLst>
                                </p:cTn>
                              </p:par>
                              <p:par>
                                <p:cTn id="152" presetID="23" presetClass="entr" presetSubtype="272" fill="hold" nodeType="withEffect">
                                  <p:stCondLst>
                                    <p:cond delay="0"/>
                                  </p:stCondLst>
                                  <p:childTnLst>
                                    <p:set>
                                      <p:cBhvr>
                                        <p:cTn id="153" dur="1" fill="hold">
                                          <p:stCondLst>
                                            <p:cond delay="0"/>
                                          </p:stCondLst>
                                        </p:cTn>
                                        <p:tgtEl>
                                          <p:spTgt spid="2"/>
                                        </p:tgtEl>
                                        <p:attrNameLst>
                                          <p:attrName>style.visibility</p:attrName>
                                        </p:attrNameLst>
                                      </p:cBhvr>
                                      <p:to>
                                        <p:strVal val="visible"/>
                                      </p:to>
                                    </p:set>
                                    <p:anim calcmode="lin" valueType="num">
                                      <p:cBhvr>
                                        <p:cTn id="154" dur="300" fill="hold"/>
                                        <p:tgtEl>
                                          <p:spTgt spid="2"/>
                                        </p:tgtEl>
                                        <p:attrNameLst>
                                          <p:attrName>ppt_w</p:attrName>
                                        </p:attrNameLst>
                                      </p:cBhvr>
                                      <p:tavLst>
                                        <p:tav tm="0">
                                          <p:val>
                                            <p:strVal val="2/3*#ppt_w"/>
                                          </p:val>
                                        </p:tav>
                                        <p:tav tm="100000">
                                          <p:val>
                                            <p:strVal val="#ppt_w"/>
                                          </p:val>
                                        </p:tav>
                                      </p:tavLst>
                                    </p:anim>
                                    <p:anim calcmode="lin" valueType="num">
                                      <p:cBhvr>
                                        <p:cTn id="155" dur="300" fill="hold"/>
                                        <p:tgtEl>
                                          <p:spTgt spid="2"/>
                                        </p:tgtEl>
                                        <p:attrNameLst>
                                          <p:attrName>ppt_h</p:attrName>
                                        </p:attrNameLst>
                                      </p:cBhvr>
                                      <p:tavLst>
                                        <p:tav tm="0">
                                          <p:val>
                                            <p:strVal val="2/3*#ppt_h"/>
                                          </p:val>
                                        </p:tav>
                                        <p:tav tm="100000">
                                          <p:val>
                                            <p:strVal val="#ppt_h"/>
                                          </p:val>
                                        </p:tav>
                                      </p:tavLst>
                                    </p:anim>
                                  </p:childTnLst>
                                </p:cTn>
                              </p:par>
                            </p:childTnLst>
                          </p:cTn>
                        </p:par>
                        <p:par>
                          <p:cTn id="156" fill="hold">
                            <p:stCondLst>
                              <p:cond delay="2900"/>
                            </p:stCondLst>
                            <p:childTnLst>
                              <p:par>
                                <p:cTn id="157" presetID="6" presetClass="emph" presetSubtype="0" autoRev="1" fill="hold" nodeType="afterEffect">
                                  <p:stCondLst>
                                    <p:cond delay="0"/>
                                  </p:stCondLst>
                                  <p:childTnLst>
                                    <p:animScale>
                                      <p:cBhvr>
                                        <p:cTn id="158" dur="100" fill="hold"/>
                                        <p:tgtEl>
                                          <p:spTgt spid="2"/>
                                        </p:tgtEl>
                                      </p:cBhvr>
                                      <p:by x="105000" y="105000"/>
                                    </p:animScale>
                                  </p:childTnLst>
                                </p:cTn>
                              </p:par>
                            </p:childTnLst>
                          </p:cTn>
                        </p:par>
                        <p:par>
                          <p:cTn id="159" fill="hold">
                            <p:stCondLst>
                              <p:cond delay="3100"/>
                            </p:stCondLst>
                            <p:childTnLst>
                              <p:par>
                                <p:cTn id="160" presetID="1" presetClass="entr" presetSubtype="0" fill="hold" nodeType="afterEffect">
                                  <p:stCondLst>
                                    <p:cond delay="0"/>
                                  </p:stCondLst>
                                  <p:childTnLst>
                                    <p:set>
                                      <p:cBhvr>
                                        <p:cTn id="161" dur="1" fill="hold">
                                          <p:stCondLst>
                                            <p:cond delay="0"/>
                                          </p:stCondLst>
                                        </p:cTn>
                                        <p:tgtEl>
                                          <p:spTgt spid="133156"/>
                                        </p:tgtEl>
                                        <p:attrNameLst>
                                          <p:attrName>style.visibility</p:attrName>
                                        </p:attrNameLst>
                                      </p:cBhvr>
                                      <p:to>
                                        <p:strVal val="visible"/>
                                      </p:to>
                                    </p:set>
                                  </p:childTnLst>
                                </p:cTn>
                              </p:par>
                            </p:childTnLst>
                          </p:cTn>
                        </p:par>
                        <p:par>
                          <p:cTn id="162" fill="hold">
                            <p:stCondLst>
                              <p:cond delay="3100"/>
                            </p:stCondLst>
                            <p:childTnLst>
                              <p:par>
                                <p:cTn id="163" presetID="1" presetClass="entr" presetSubtype="0" fill="hold" nodeType="afterEffect">
                                  <p:stCondLst>
                                    <p:cond delay="0"/>
                                  </p:stCondLst>
                                  <p:childTnLst>
                                    <p:set>
                                      <p:cBhvr>
                                        <p:cTn id="164" dur="1" fill="hold">
                                          <p:stCondLst>
                                            <p:cond delay="0"/>
                                          </p:stCondLst>
                                        </p:cTn>
                                        <p:tgtEl>
                                          <p:spTgt spid="133157"/>
                                        </p:tgtEl>
                                        <p:attrNameLst>
                                          <p:attrName>style.visibility</p:attrName>
                                        </p:attrNameLst>
                                      </p:cBhvr>
                                      <p:to>
                                        <p:strVal val="visible"/>
                                      </p:to>
                                    </p:set>
                                  </p:childTnLst>
                                </p:cTn>
                              </p:par>
                            </p:childTnLst>
                          </p:cTn>
                        </p:par>
                        <p:par>
                          <p:cTn id="165" fill="hold">
                            <p:stCondLst>
                              <p:cond delay="3100"/>
                            </p:stCondLst>
                            <p:childTnLst>
                              <p:par>
                                <p:cTn id="166" presetID="35" presetClass="emph" presetSubtype="0" repeatCount="indefinite" fill="hold" nodeType="afterEffect">
                                  <p:stCondLst>
                                    <p:cond delay="0"/>
                                  </p:stCondLst>
                                  <p:childTnLst>
                                    <p:anim calcmode="discrete" valueType="str">
                                      <p:cBhvr>
                                        <p:cTn id="167" dur="500" fill="hold"/>
                                        <p:tgtEl>
                                          <p:spTgt spid="1331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9" name="Imagem 18" descr="S12_Allan_6.png"/>
          <p:cNvPicPr>
            <a:picLocks noChangeAspect="1"/>
          </p:cNvPicPr>
          <p:nvPr/>
        </p:nvPicPr>
        <p:blipFill>
          <a:blip r:embed="rId4" cstate="print"/>
          <a:srcRect l="24999" t="41016"/>
          <a:stretch>
            <a:fillRect/>
          </a:stretch>
        </p:blipFill>
        <p:spPr>
          <a:xfrm>
            <a:off x="2926080" y="2700997"/>
            <a:ext cx="8778558" cy="3883407"/>
          </a:xfrm>
          <a:prstGeom prst="rect">
            <a:avLst/>
          </a:prstGeom>
        </p:spPr>
      </p:pic>
      <p:pic>
        <p:nvPicPr>
          <p:cNvPr id="12" name="Imagem 11" descr="S12_Allan_4.png"/>
          <p:cNvPicPr>
            <a:picLocks noChangeAspect="1"/>
          </p:cNvPicPr>
          <p:nvPr/>
        </p:nvPicPr>
        <p:blipFill>
          <a:blip r:embed="rId5" cstate="print"/>
          <a:srcRect t="17295" r="36605"/>
          <a:stretch>
            <a:fillRect/>
          </a:stretch>
        </p:blipFill>
        <p:spPr>
          <a:xfrm>
            <a:off x="0" y="1139252"/>
            <a:ext cx="7420131" cy="5445152"/>
          </a:xfrm>
          <a:prstGeom prst="rect">
            <a:avLst/>
          </a:prstGeom>
        </p:spPr>
      </p:pic>
      <p:sp>
        <p:nvSpPr>
          <p:cNvPr id="3" name="Retângulo 2"/>
          <p:cNvSpPr/>
          <p:nvPr/>
        </p:nvSpPr>
        <p:spPr>
          <a:xfrm>
            <a:off x="7422427" y="1311876"/>
            <a:ext cx="4176464" cy="1243417"/>
          </a:xfrm>
          <a:prstGeom prst="rect">
            <a:avLst/>
          </a:prstGeom>
        </p:spPr>
        <p:txBody>
          <a:bodyPr wrap="square">
            <a:spAutoFit/>
          </a:bodyPr>
          <a:lstStyle/>
          <a:p>
            <a:pPr>
              <a:lnSpc>
                <a:spcPct val="85000"/>
              </a:lnSpc>
            </a:pPr>
            <a:r>
              <a:rPr lang="pt-BR" sz="2200" dirty="0" smtClean="0">
                <a:solidFill>
                  <a:prstClr val="black"/>
                </a:solidFill>
                <a:latin typeface="Trebuchet MS" pitchFamily="34" charset="0"/>
              </a:rPr>
              <a:t>Fundada em Junho de 2004, </a:t>
            </a:r>
            <a:br>
              <a:rPr lang="pt-BR" sz="2200" dirty="0" smtClean="0">
                <a:solidFill>
                  <a:prstClr val="black"/>
                </a:solidFill>
                <a:latin typeface="Trebuchet MS" pitchFamily="34" charset="0"/>
              </a:rPr>
            </a:br>
            <a:r>
              <a:rPr lang="pt-BR" sz="2200" dirty="0" smtClean="0">
                <a:solidFill>
                  <a:prstClr val="black"/>
                </a:solidFill>
                <a:latin typeface="Trebuchet MS" pitchFamily="34" charset="0"/>
              </a:rPr>
              <a:t>é uma empresa de mídia digital que </a:t>
            </a:r>
            <a:r>
              <a:rPr lang="pt-BR" sz="2200" b="1" dirty="0" smtClean="0">
                <a:solidFill>
                  <a:srgbClr val="3289AA"/>
                </a:solidFill>
                <a:latin typeface="Trebuchet MS" pitchFamily="34" charset="0"/>
              </a:rPr>
              <a:t>desenvolve, publica e distribui jogos online</a:t>
            </a:r>
            <a:endParaRPr lang="pt-BR" sz="2200" b="1" dirty="0">
              <a:solidFill>
                <a:srgbClr val="3289AA"/>
              </a:solidFill>
              <a:latin typeface="Trebuchet MS" pitchFamily="34" charset="0"/>
            </a:endParaRPr>
          </a:p>
        </p:txBody>
      </p:sp>
      <p:pic>
        <p:nvPicPr>
          <p:cNvPr id="6" name="Imagem 5" descr="Template_V2.png"/>
          <p:cNvPicPr>
            <a:picLocks noChangeAspect="1"/>
          </p:cNvPicPr>
          <p:nvPr/>
        </p:nvPicPr>
        <p:blipFill>
          <a:blip r:embed="rId6" cstate="print"/>
          <a:srcRect l="81719" b="87002"/>
          <a:stretch>
            <a:fillRect/>
          </a:stretch>
        </p:blipFill>
        <p:spPr>
          <a:xfrm>
            <a:off x="9564914" y="545"/>
            <a:ext cx="2139724" cy="855798"/>
          </a:xfrm>
          <a:prstGeom prst="rect">
            <a:avLst/>
          </a:prstGeom>
        </p:spPr>
      </p:pic>
      <p:pic>
        <p:nvPicPr>
          <p:cNvPr id="10" name="Imagem 9" descr="S12_Allan_2.png"/>
          <p:cNvPicPr>
            <a:picLocks noChangeAspect="1"/>
          </p:cNvPicPr>
          <p:nvPr/>
        </p:nvPicPr>
        <p:blipFill>
          <a:blip r:embed="rId7" cstate="print"/>
          <a:srcRect l="4483" t="5911" r="73361" b="72914"/>
          <a:stretch>
            <a:fillRect/>
          </a:stretch>
        </p:blipFill>
        <p:spPr>
          <a:xfrm>
            <a:off x="524656" y="389744"/>
            <a:ext cx="2593298" cy="1394086"/>
          </a:xfrm>
          <a:prstGeom prst="rect">
            <a:avLst/>
          </a:prstGeom>
        </p:spPr>
      </p:pic>
      <p:pic>
        <p:nvPicPr>
          <p:cNvPr id="11" name="Imagem 10" descr="S12_Allan_3.png"/>
          <p:cNvPicPr>
            <a:picLocks noChangeAspect="1"/>
          </p:cNvPicPr>
          <p:nvPr/>
        </p:nvPicPr>
        <p:blipFill>
          <a:blip r:embed="rId8" cstate="print"/>
          <a:srcRect l="18955" t="13653" r="37117" b="55610"/>
          <a:stretch>
            <a:fillRect/>
          </a:stretch>
        </p:blipFill>
        <p:spPr>
          <a:xfrm>
            <a:off x="2218544" y="899410"/>
            <a:ext cx="5141626" cy="2023672"/>
          </a:xfrm>
          <a:prstGeom prst="rect">
            <a:avLst/>
          </a:prstGeom>
        </p:spPr>
      </p:pic>
      <p:pic>
        <p:nvPicPr>
          <p:cNvPr id="13" name="Imagem 12" descr="S12_Allan_2.png"/>
          <p:cNvPicPr>
            <a:picLocks noChangeAspect="1"/>
          </p:cNvPicPr>
          <p:nvPr/>
        </p:nvPicPr>
        <p:blipFill>
          <a:blip r:embed="rId7" cstate="print"/>
          <a:srcRect l="20363" t="43251" r="58761" b="16677"/>
          <a:stretch>
            <a:fillRect/>
          </a:stretch>
        </p:blipFill>
        <p:spPr>
          <a:xfrm>
            <a:off x="2383436" y="2848131"/>
            <a:ext cx="2443397" cy="2638269"/>
          </a:xfrm>
          <a:prstGeom prst="rect">
            <a:avLst/>
          </a:prstGeom>
        </p:spPr>
      </p:pic>
      <p:pic>
        <p:nvPicPr>
          <p:cNvPr id="14" name="Imagem 13" descr="S12_Allan_2.png"/>
          <p:cNvPicPr>
            <a:picLocks noChangeAspect="1"/>
          </p:cNvPicPr>
          <p:nvPr/>
        </p:nvPicPr>
        <p:blipFill>
          <a:blip r:embed="rId7" cstate="print"/>
          <a:srcRect l="41239" t="26175" r="46210" b="50602"/>
          <a:stretch>
            <a:fillRect/>
          </a:stretch>
        </p:blipFill>
        <p:spPr>
          <a:xfrm>
            <a:off x="4826833" y="1723869"/>
            <a:ext cx="1469036" cy="1528997"/>
          </a:xfrm>
          <a:prstGeom prst="rect">
            <a:avLst/>
          </a:prstGeom>
        </p:spPr>
      </p:pic>
      <p:pic>
        <p:nvPicPr>
          <p:cNvPr id="15" name="Imagem 14" descr="S12_Allan_2.png"/>
          <p:cNvPicPr>
            <a:picLocks noChangeAspect="1"/>
          </p:cNvPicPr>
          <p:nvPr/>
        </p:nvPicPr>
        <p:blipFill>
          <a:blip r:embed="rId7" cstate="print"/>
          <a:srcRect l="53662" t="36648" r="36733" b="44454"/>
          <a:stretch>
            <a:fillRect/>
          </a:stretch>
        </p:blipFill>
        <p:spPr>
          <a:xfrm>
            <a:off x="6280879" y="2413416"/>
            <a:ext cx="1124262" cy="1244184"/>
          </a:xfrm>
          <a:prstGeom prst="rect">
            <a:avLst/>
          </a:prstGeom>
        </p:spPr>
      </p:pic>
      <p:pic>
        <p:nvPicPr>
          <p:cNvPr id="9" name="Imagem 8" descr="S12_Allan_1.png"/>
          <p:cNvPicPr>
            <a:picLocks noChangeAspect="1"/>
          </p:cNvPicPr>
          <p:nvPr/>
        </p:nvPicPr>
        <p:blipFill>
          <a:blip r:embed="rId9" cstate="print"/>
          <a:srcRect l="14728" t="5684" r="78100" b="81338"/>
          <a:stretch>
            <a:fillRect/>
          </a:stretch>
        </p:blipFill>
        <p:spPr>
          <a:xfrm>
            <a:off x="1723869" y="374754"/>
            <a:ext cx="839449" cy="854439"/>
          </a:xfrm>
          <a:prstGeom prst="rect">
            <a:avLst/>
          </a:prstGeom>
        </p:spPr>
      </p:pic>
      <p:pic>
        <p:nvPicPr>
          <p:cNvPr id="16" name="Imagem 15" descr="S12_Allan_1.png"/>
          <p:cNvPicPr>
            <a:picLocks noChangeAspect="1"/>
          </p:cNvPicPr>
          <p:nvPr/>
        </p:nvPicPr>
        <p:blipFill>
          <a:blip r:embed="rId9" cstate="print"/>
          <a:srcRect l="21644" t="58725" r="58633" b="22378"/>
          <a:stretch>
            <a:fillRect/>
          </a:stretch>
        </p:blipFill>
        <p:spPr>
          <a:xfrm>
            <a:off x="2463714" y="3148459"/>
            <a:ext cx="2308485" cy="1244184"/>
          </a:xfrm>
          <a:prstGeom prst="rect">
            <a:avLst/>
          </a:prstGeom>
        </p:spPr>
      </p:pic>
      <p:pic>
        <p:nvPicPr>
          <p:cNvPr id="17" name="Imagem 16" descr="S12_Allan_1.png"/>
          <p:cNvPicPr>
            <a:picLocks noChangeAspect="1"/>
          </p:cNvPicPr>
          <p:nvPr/>
        </p:nvPicPr>
        <p:blipFill>
          <a:blip r:embed="rId9" cstate="print"/>
          <a:srcRect l="42135" t="50073" r="45826" b="27159"/>
          <a:stretch>
            <a:fillRect/>
          </a:stretch>
        </p:blipFill>
        <p:spPr>
          <a:xfrm>
            <a:off x="4931764" y="3297836"/>
            <a:ext cx="1409075" cy="1499016"/>
          </a:xfrm>
          <a:prstGeom prst="rect">
            <a:avLst/>
          </a:prstGeom>
        </p:spPr>
      </p:pic>
      <p:pic>
        <p:nvPicPr>
          <p:cNvPr id="8" name="Imagem 7" descr="S12_Allan_5.png"/>
          <p:cNvPicPr>
            <a:picLocks noChangeAspect="1"/>
          </p:cNvPicPr>
          <p:nvPr/>
        </p:nvPicPr>
        <p:blipFill>
          <a:blip r:embed="rId10" cstate="print"/>
          <a:srcRect t="3779" r="60228"/>
          <a:stretch>
            <a:fillRect/>
          </a:stretch>
        </p:blipFill>
        <p:spPr>
          <a:xfrm>
            <a:off x="0" y="249382"/>
            <a:ext cx="4655127" cy="6335022"/>
          </a:xfrm>
          <a:prstGeom prst="rect">
            <a:avLst/>
          </a:prstGeom>
        </p:spPr>
      </p:pic>
      <p:sp>
        <p:nvSpPr>
          <p:cNvPr id="18" name="Retângulo 17"/>
          <p:cNvSpPr/>
          <p:nvPr/>
        </p:nvSpPr>
        <p:spPr>
          <a:xfrm rot="20700000">
            <a:off x="7274502" y="3470387"/>
            <a:ext cx="4176464" cy="1897443"/>
          </a:xfrm>
          <a:prstGeom prst="rect">
            <a:avLst/>
          </a:prstGeom>
        </p:spPr>
        <p:txBody>
          <a:bodyPr wrap="square">
            <a:spAutoFit/>
          </a:bodyPr>
          <a:lstStyle/>
          <a:p>
            <a:pPr>
              <a:lnSpc>
                <a:spcPct val="85000"/>
              </a:lnSpc>
            </a:pPr>
            <a:r>
              <a:rPr lang="pt-BR" sz="2200" dirty="0" smtClean="0">
                <a:solidFill>
                  <a:prstClr val="white"/>
                </a:solidFill>
                <a:latin typeface="Trebuchet MS" pitchFamily="34" charset="0"/>
              </a:rPr>
              <a:t>Entreter  de maneira fácil, rápida e acessível jovens, meninos e meninas, de </a:t>
            </a:r>
            <a:r>
              <a:rPr lang="pt-BR" sz="2200" dirty="0" smtClean="0">
                <a:solidFill>
                  <a:prstClr val="black"/>
                </a:solidFill>
                <a:latin typeface="Trebuchet MS" pitchFamily="34" charset="0"/>
              </a:rPr>
              <a:t/>
            </a:r>
            <a:br>
              <a:rPr lang="pt-BR" sz="2200" dirty="0" smtClean="0">
                <a:solidFill>
                  <a:prstClr val="black"/>
                </a:solidFill>
                <a:latin typeface="Trebuchet MS" pitchFamily="34" charset="0"/>
              </a:rPr>
            </a:br>
            <a:r>
              <a:rPr lang="pt-BR" sz="2400" b="1" dirty="0" smtClean="0">
                <a:solidFill>
                  <a:srgbClr val="FF9C00"/>
                </a:solidFill>
                <a:latin typeface="Trebuchet MS" pitchFamily="34" charset="0"/>
              </a:rPr>
              <a:t>4 a 18 anos através de jogos online gratuitos e acima de tudo divertidos!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0" presetClass="path" presetSubtype="0" accel="50000" decel="50000" fill="hold" nodeType="withEffect">
                                  <p:stCondLst>
                                    <p:cond delay="0"/>
                                  </p:stCondLst>
                                  <p:childTnLst>
                                    <p:animMotion origin="layout" path="M -6.97003E-6 7.35471E-7 C -0.01438 0.034 -0.02863 0.06824 -0.06579 0.08922 C -0.10295 0.1102 -0.19708 0.11912 -0.22312 0.12515 " pathEditMode="relative" ptsTypes="aaA">
                                      <p:cBhvr>
                                        <p:cTn id="9" dur="1000" spd="-100000" fill="hold"/>
                                        <p:tgtEl>
                                          <p:spTgt spid="11"/>
                                        </p:tgtEl>
                                        <p:attrNameLst>
                                          <p:attrName>ppt_x</p:attrName>
                                          <p:attrName>ppt_y</p:attrName>
                                        </p:attrNameLst>
                                      </p:cBhvr>
                                    </p:animMotion>
                                  </p:childTnLst>
                                </p:cTn>
                              </p:par>
                              <p:par>
                                <p:cTn id="10" presetID="10" presetClass="entr" presetSubtype="0" fill="hold" grpId="0"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100"/>
                            </p:stCondLst>
                            <p:childTnLst>
                              <p:par>
                                <p:cTn id="14" presetID="2" presetClass="entr" presetSubtype="1" decel="5000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par>
                                <p:cTn id="18" presetID="2" presetClass="entr" presetSubtype="8" decel="5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64" presetClass="path" presetSubtype="0" repeatCount="indefinite" accel="50000" decel="50000" autoRev="1" fill="hold" nodeType="withEffect">
                                  <p:stCondLst>
                                    <p:cond delay="0"/>
                                  </p:stCondLst>
                                  <p:childTnLst>
                                    <p:animMotion origin="layout" path="M -8.47458E-7 -3.53438E-6 L -8.47458E-7 -0.2234 " pathEditMode="relative" rAng="0" ptsTypes="AA">
                                      <p:cBhvr>
                                        <p:cTn id="23" dur="500" fill="hold"/>
                                        <p:tgtEl>
                                          <p:spTgt spid="9"/>
                                        </p:tgtEl>
                                        <p:attrNameLst>
                                          <p:attrName>ppt_x</p:attrName>
                                          <p:attrName>ppt_y</p:attrName>
                                        </p:attrNameLst>
                                      </p:cBhvr>
                                      <p:rCtr x="0" y="-112"/>
                                    </p:animMotion>
                                  </p:childTnLst>
                                </p:cTn>
                              </p:par>
                              <p:par>
                                <p:cTn id="24" presetID="64" presetClass="path" presetSubtype="0" repeatCount="indefinite" accel="50000" decel="50000" autoRev="1" fill="hold" nodeType="withEffect">
                                  <p:stCondLst>
                                    <p:cond delay="500"/>
                                  </p:stCondLst>
                                  <p:childTnLst>
                                    <p:animMotion origin="layout" path="M 1.28595E-6 1.73578E-7 L 1.28595E-6 -0.01495 " pathEditMode="relative" rAng="0" ptsTypes="AA">
                                      <p:cBhvr>
                                        <p:cTn id="25" dur="500" fill="hold"/>
                                        <p:tgtEl>
                                          <p:spTgt spid="10"/>
                                        </p:tgtEl>
                                        <p:attrNameLst>
                                          <p:attrName>ppt_x</p:attrName>
                                          <p:attrName>ppt_y</p:attrName>
                                        </p:attrNameLst>
                                      </p:cBhvr>
                                      <p:rCtr x="0" y="-7"/>
                                    </p:animMotion>
                                  </p:childTnLst>
                                </p:cTn>
                              </p:par>
                              <p:par>
                                <p:cTn id="26" presetID="23" presetClass="entr" presetSubtype="16" fill="hold"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fltVal val="0"/>
                                          </p:val>
                                        </p:tav>
                                        <p:tav tm="100000">
                                          <p:val>
                                            <p:strVal val="#ppt_w"/>
                                          </p:val>
                                        </p:tav>
                                      </p:tavLst>
                                    </p:anim>
                                    <p:anim calcmode="lin" valueType="num">
                                      <p:cBhvr>
                                        <p:cTn id="29" dur="1000" fill="hold"/>
                                        <p:tgtEl>
                                          <p:spTgt spid="14"/>
                                        </p:tgtEl>
                                        <p:attrNameLst>
                                          <p:attrName>ppt_h</p:attrName>
                                        </p:attrNameLst>
                                      </p:cBhvr>
                                      <p:tavLst>
                                        <p:tav tm="0">
                                          <p:val>
                                            <p:fltVal val="0"/>
                                          </p:val>
                                        </p:tav>
                                        <p:tav tm="100000">
                                          <p:val>
                                            <p:strVal val="#ppt_h"/>
                                          </p:val>
                                        </p:tav>
                                      </p:tavLst>
                                    </p:anim>
                                  </p:childTnLst>
                                </p:cTn>
                              </p:par>
                              <p:par>
                                <p:cTn id="30" presetID="0" presetClass="path" presetSubtype="0" repeatCount="indefinite" accel="50000" decel="50000" fill="hold" nodeType="withEffect">
                                  <p:stCondLst>
                                    <p:cond delay="200"/>
                                  </p:stCondLst>
                                  <p:childTnLst>
                                    <p:animMotion origin="layout" path="M -0.3624 0.09429 C -0.32212 0.09164 -0.18256 0.12323 -0.12057 0.07982 C -0.05859 0.03642 -0.0156 -0.05112 0.00977 -0.16614 C 0.0354 -0.28116 0.02821 -0.53653 0.03228 -0.61056 " pathEditMode="relative" rAng="0" ptsTypes="aaaa">
                                      <p:cBhvr>
                                        <p:cTn id="31" dur="2000" fill="hold"/>
                                        <p:tgtEl>
                                          <p:spTgt spid="14"/>
                                        </p:tgtEl>
                                        <p:attrNameLst>
                                          <p:attrName>ppt_x</p:attrName>
                                          <p:attrName>ppt_y</p:attrName>
                                        </p:attrNameLst>
                                      </p:cBhvr>
                                      <p:rCtr x="199" y="-338"/>
                                    </p:animMotion>
                                  </p:childTnLst>
                                </p:cTn>
                              </p:par>
                              <p:par>
                                <p:cTn id="32" presetID="23" presetClass="entr" presetSubtype="16" fill="hold" nodeType="withEffect">
                                  <p:stCondLst>
                                    <p:cond delay="5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fltVal val="0"/>
                                          </p:val>
                                        </p:tav>
                                        <p:tav tm="100000">
                                          <p:val>
                                            <p:strVal val="#ppt_w"/>
                                          </p:val>
                                        </p:tav>
                                      </p:tavLst>
                                    </p:anim>
                                    <p:anim calcmode="lin" valueType="num">
                                      <p:cBhvr>
                                        <p:cTn id="35" dur="1000" fill="hold"/>
                                        <p:tgtEl>
                                          <p:spTgt spid="15"/>
                                        </p:tgtEl>
                                        <p:attrNameLst>
                                          <p:attrName>ppt_h</p:attrName>
                                        </p:attrNameLst>
                                      </p:cBhvr>
                                      <p:tavLst>
                                        <p:tav tm="0">
                                          <p:val>
                                            <p:fltVal val="0"/>
                                          </p:val>
                                        </p:tav>
                                        <p:tav tm="100000">
                                          <p:val>
                                            <p:strVal val="#ppt_h"/>
                                          </p:val>
                                        </p:tav>
                                      </p:tavLst>
                                    </p:anim>
                                  </p:childTnLst>
                                </p:cTn>
                              </p:par>
                              <p:par>
                                <p:cTn id="36" presetID="0" presetClass="path" presetSubtype="0" repeatCount="indefinite" accel="50000" decel="50000" fill="hold" nodeType="withEffect">
                                  <p:stCondLst>
                                    <p:cond delay="500"/>
                                  </p:stCondLst>
                                  <p:childTnLst>
                                    <p:animMotion origin="layout" path="M -0.45369 0.11574 C -0.36661 0.1155 -0.2794 0.11526 -0.2219 0.068 C -0.16439 0.02073 -0.13062 -0.05788 -0.10851 -0.16856 C -0.08627 -0.279 -0.09264 -0.52424 -0.08898 -0.59537 " pathEditMode="relative" rAng="0" ptsTypes="aaaA">
                                      <p:cBhvr>
                                        <p:cTn id="37" dur="2000" fill="hold"/>
                                        <p:tgtEl>
                                          <p:spTgt spid="15"/>
                                        </p:tgtEl>
                                        <p:attrNameLst>
                                          <p:attrName>ppt_x</p:attrName>
                                          <p:attrName>ppt_y</p:attrName>
                                        </p:attrNameLst>
                                      </p:cBhvr>
                                      <p:rCtr x="184" y="-356"/>
                                    </p:animMotion>
                                  </p:childTnLst>
                                </p:cTn>
                              </p:par>
                              <p:par>
                                <p:cTn id="38" presetID="10" presetClass="entr" presetSubtype="0" fill="hold" nodeType="withEffect">
                                  <p:stCondLst>
                                    <p:cond delay="12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childTnLst>
                                </p:cTn>
                              </p:par>
                              <p:par>
                                <p:cTn id="41" presetID="0" presetClass="path" presetSubtype="0" accel="50000" decel="50000" fill="hold" nodeType="withEffect">
                                  <p:stCondLst>
                                    <p:cond delay="1200"/>
                                  </p:stCondLst>
                                  <p:childTnLst>
                                    <p:animMotion origin="layout" path="M -0.34532 -0.14034 C -0.311 -0.15095 -0.19585 -0.22787 -0.13835 -0.20448 C -0.08084 -0.18109 -0.02292 -0.03376 3.49519E-6 -1.20087E-6 " pathEditMode="relative" rAng="0" ptsTypes="aaa">
                                      <p:cBhvr>
                                        <p:cTn id="42" dur="1000" fill="hold"/>
                                        <p:tgtEl>
                                          <p:spTgt spid="17"/>
                                        </p:tgtEl>
                                        <p:attrNameLst>
                                          <p:attrName>ppt_x</p:attrName>
                                          <p:attrName>ppt_y</p:attrName>
                                        </p:attrNameLst>
                                      </p:cBhvr>
                                      <p:rCtr x="173" y="26"/>
                                    </p:animMotion>
                                  </p:childTnLst>
                                </p:cTn>
                              </p:par>
                              <p:par>
                                <p:cTn id="43" presetID="10" presetClass="entr" presetSubtype="0" repeatCount="indefinite" fill="hold" nodeType="withEffect">
                                  <p:stCondLst>
                                    <p:cond delay="6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35" presetClass="path" presetSubtype="0" repeatCount="indefinite" accel="50000" decel="50000" fill="hold" nodeType="withEffect">
                                  <p:stCondLst>
                                    <p:cond delay="600"/>
                                  </p:stCondLst>
                                  <p:childTnLst>
                                    <p:animMotion origin="layout" path="M 1.55703E-6 -3.72558E-6 L -0.14133 -3.72558E-6 " pathEditMode="relative" rAng="0" ptsTypes="AA">
                                      <p:cBhvr>
                                        <p:cTn id="47" dur="500" spd="-100000" fill="hold"/>
                                        <p:tgtEl>
                                          <p:spTgt spid="16"/>
                                        </p:tgtEl>
                                        <p:attrNameLst>
                                          <p:attrName>ppt_x</p:attrName>
                                          <p:attrName>ppt_y</p:attrName>
                                        </p:attrNameLst>
                                      </p:cBhvr>
                                      <p:rCtr x="-71" y="0"/>
                                    </p:animMotion>
                                  </p:childTnLst>
                                </p:cTn>
                              </p:par>
                              <p:par>
                                <p:cTn id="48" presetID="1" presetClass="entr" presetSubtype="0" fill="hold" nodeType="withEffect">
                                  <p:stCondLst>
                                    <p:cond delay="600"/>
                                  </p:stCondLst>
                                  <p:childTnLst>
                                    <p:set>
                                      <p:cBhvr>
                                        <p:cTn id="49" dur="1" fill="hold">
                                          <p:stCondLst>
                                            <p:cond delay="0"/>
                                          </p:stCondLst>
                                        </p:cTn>
                                        <p:tgtEl>
                                          <p:spTgt spid="13"/>
                                        </p:tgtEl>
                                        <p:attrNameLst>
                                          <p:attrName>style.visibility</p:attrName>
                                        </p:attrNameLst>
                                      </p:cBhvr>
                                      <p:to>
                                        <p:strVal val="visible"/>
                                      </p:to>
                                    </p:set>
                                  </p:childTnLst>
                                </p:cTn>
                              </p:par>
                              <p:par>
                                <p:cTn id="50" presetID="35" presetClass="emph" presetSubtype="0" repeatCount="indefinite" fill="hold" nodeType="withEffect">
                                  <p:stCondLst>
                                    <p:cond delay="600"/>
                                  </p:stCondLst>
                                  <p:childTnLst>
                                    <p:anim calcmode="discrete" valueType="str">
                                      <p:cBhvr>
                                        <p:cTn id="51" dur="300" fill="hold"/>
                                        <p:tgtEl>
                                          <p:spTgt spid="13"/>
                                        </p:tgtEl>
                                        <p:attrNameLst>
                                          <p:attrName>style.visibility</p:attrName>
                                        </p:attrNameLst>
                                      </p:cBhvr>
                                      <p:tavLst>
                                        <p:tav tm="0">
                                          <p:val>
                                            <p:strVal val="hidden"/>
                                          </p:val>
                                        </p:tav>
                                        <p:tav tm="50000">
                                          <p:val>
                                            <p:strVal val="visible"/>
                                          </p:val>
                                        </p:tav>
                                      </p:tavLst>
                                    </p:anim>
                                  </p:childTnLst>
                                </p:cTn>
                              </p:par>
                              <p:par>
                                <p:cTn id="52" presetID="22" presetClass="entr" presetSubtype="8" fill="hold" nodeType="withEffect">
                                  <p:stCondLst>
                                    <p:cond delay="160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par>
                                <p:cTn id="55" presetID="10" presetClass="entr" presetSubtype="0" fill="hold" grpId="0" nodeType="withEffect">
                                  <p:stCondLst>
                                    <p:cond delay="21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5"/>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41330" name="Picture 18"/>
          <p:cNvPicPr>
            <a:picLocks noChangeAspect="1" noChangeArrowheads="1"/>
          </p:cNvPicPr>
          <p:nvPr/>
        </p:nvPicPr>
        <p:blipFill>
          <a:blip r:embed="rId4" cstate="print"/>
          <a:srcRect l="35847" b="44514"/>
          <a:stretch>
            <a:fillRect/>
          </a:stretch>
        </p:blipFill>
        <p:spPr bwMode="auto">
          <a:xfrm>
            <a:off x="4195763" y="0"/>
            <a:ext cx="7508875" cy="3652838"/>
          </a:xfrm>
          <a:prstGeom prst="rect">
            <a:avLst/>
          </a:prstGeom>
          <a:noFill/>
          <a:ln w="9525">
            <a:noFill/>
            <a:miter lim="800000"/>
            <a:headEnd/>
            <a:tailEnd/>
          </a:ln>
          <a:effectLst/>
        </p:spPr>
      </p:pic>
      <p:pic>
        <p:nvPicPr>
          <p:cNvPr id="141337" name="Picture 25"/>
          <p:cNvPicPr>
            <a:picLocks noChangeAspect="1" noChangeArrowheads="1"/>
          </p:cNvPicPr>
          <p:nvPr/>
        </p:nvPicPr>
        <p:blipFill>
          <a:blip r:embed="rId5" cstate="print"/>
          <a:srcRect/>
          <a:stretch>
            <a:fillRect/>
          </a:stretch>
        </p:blipFill>
        <p:spPr bwMode="auto">
          <a:xfrm>
            <a:off x="0" y="1588"/>
            <a:ext cx="11704638" cy="6583362"/>
          </a:xfrm>
          <a:prstGeom prst="rect">
            <a:avLst/>
          </a:prstGeom>
          <a:noFill/>
          <a:ln w="9525">
            <a:noFill/>
            <a:miter lim="800000"/>
            <a:headEnd/>
            <a:tailEnd/>
          </a:ln>
          <a:effectLst/>
        </p:spPr>
      </p:pic>
      <p:pic>
        <p:nvPicPr>
          <p:cNvPr id="141318" name="Picture 6" descr="Template_V2"/>
          <p:cNvPicPr>
            <a:picLocks noChangeAspect="1" noChangeArrowheads="1"/>
          </p:cNvPicPr>
          <p:nvPr/>
        </p:nvPicPr>
        <p:blipFill>
          <a:blip r:embed="rId6" cstate="print"/>
          <a:srcRect l="81378" b="86087"/>
          <a:stretch>
            <a:fillRect/>
          </a:stretch>
        </p:blipFill>
        <p:spPr bwMode="auto">
          <a:xfrm>
            <a:off x="9525000" y="0"/>
            <a:ext cx="2179638" cy="915988"/>
          </a:xfrm>
          <a:prstGeom prst="rect">
            <a:avLst/>
          </a:prstGeom>
          <a:noFill/>
        </p:spPr>
      </p:pic>
      <p:pic>
        <p:nvPicPr>
          <p:cNvPr id="141328" name="Picture 16" descr="S34_andre_2"/>
          <p:cNvPicPr>
            <a:picLocks noChangeAspect="1" noChangeArrowheads="1"/>
          </p:cNvPicPr>
          <p:nvPr/>
        </p:nvPicPr>
        <p:blipFill>
          <a:blip r:embed="rId7" cstate="print"/>
          <a:srcRect l="36472" t="65300" r="53696" b="21582"/>
          <a:stretch>
            <a:fillRect/>
          </a:stretch>
        </p:blipFill>
        <p:spPr bwMode="auto">
          <a:xfrm>
            <a:off x="4268788" y="4300538"/>
            <a:ext cx="1150937" cy="863600"/>
          </a:xfrm>
          <a:prstGeom prst="rect">
            <a:avLst/>
          </a:prstGeom>
          <a:noFill/>
        </p:spPr>
      </p:pic>
      <p:pic>
        <p:nvPicPr>
          <p:cNvPr id="141329" name="Picture 17" descr="S34_andre_2"/>
          <p:cNvPicPr>
            <a:picLocks noChangeAspect="1" noChangeArrowheads="1"/>
          </p:cNvPicPr>
          <p:nvPr/>
        </p:nvPicPr>
        <p:blipFill>
          <a:blip r:embed="rId7" cstate="print"/>
          <a:srcRect l="11855" t="52208" r="63528" b="4051"/>
          <a:stretch>
            <a:fillRect/>
          </a:stretch>
        </p:blipFill>
        <p:spPr bwMode="auto">
          <a:xfrm>
            <a:off x="1387475" y="3436938"/>
            <a:ext cx="2881313" cy="2879725"/>
          </a:xfrm>
          <a:prstGeom prst="rect">
            <a:avLst/>
          </a:prstGeom>
          <a:noFill/>
        </p:spPr>
      </p:pic>
      <p:pic>
        <p:nvPicPr>
          <p:cNvPr id="141323" name="Picture 11" descr="S34_andre_1"/>
          <p:cNvPicPr>
            <a:picLocks noChangeAspect="1" noChangeArrowheads="1"/>
          </p:cNvPicPr>
          <p:nvPr/>
        </p:nvPicPr>
        <p:blipFill>
          <a:blip r:embed="rId8" cstate="print"/>
          <a:srcRect l="16777" r="52461"/>
          <a:stretch>
            <a:fillRect/>
          </a:stretch>
        </p:blipFill>
        <p:spPr bwMode="auto">
          <a:xfrm>
            <a:off x="1963738" y="0"/>
            <a:ext cx="3600450" cy="6583363"/>
          </a:xfrm>
          <a:prstGeom prst="rect">
            <a:avLst/>
          </a:prstGeom>
          <a:noFill/>
        </p:spPr>
      </p:pic>
      <p:grpSp>
        <p:nvGrpSpPr>
          <p:cNvPr id="2" name="Group 21"/>
          <p:cNvGrpSpPr>
            <a:grpSpLocks/>
          </p:cNvGrpSpPr>
          <p:nvPr/>
        </p:nvGrpSpPr>
        <p:grpSpPr bwMode="auto">
          <a:xfrm>
            <a:off x="-52388" y="3436938"/>
            <a:ext cx="11757026" cy="4011612"/>
            <a:chOff x="-33" y="2042"/>
            <a:chExt cx="7406" cy="2527"/>
          </a:xfrm>
        </p:grpSpPr>
        <p:pic>
          <p:nvPicPr>
            <p:cNvPr id="141331" name="Picture 19" descr="S34_andre_3"/>
            <p:cNvPicPr>
              <a:picLocks noChangeAspect="1" noChangeArrowheads="1"/>
            </p:cNvPicPr>
            <p:nvPr/>
          </p:nvPicPr>
          <p:blipFill>
            <a:blip r:embed="rId9" cstate="print"/>
            <a:srcRect l="32768" t="39064"/>
            <a:stretch>
              <a:fillRect/>
            </a:stretch>
          </p:blipFill>
          <p:spPr bwMode="auto">
            <a:xfrm>
              <a:off x="2416" y="2042"/>
              <a:ext cx="4957" cy="2527"/>
            </a:xfrm>
            <a:prstGeom prst="rect">
              <a:avLst/>
            </a:prstGeom>
            <a:noFill/>
          </p:spPr>
        </p:pic>
        <p:pic>
          <p:nvPicPr>
            <p:cNvPr id="141332" name="Picture 20" descr="S34_andre_3"/>
            <p:cNvPicPr>
              <a:picLocks noChangeAspect="1" noChangeArrowheads="1"/>
            </p:cNvPicPr>
            <p:nvPr/>
          </p:nvPicPr>
          <p:blipFill>
            <a:blip r:embed="rId9" cstate="print"/>
            <a:srcRect l="2008" t="44537" r="66608"/>
            <a:stretch>
              <a:fillRect/>
            </a:stretch>
          </p:blipFill>
          <p:spPr bwMode="auto">
            <a:xfrm>
              <a:off x="-33" y="2269"/>
              <a:ext cx="2314" cy="2300"/>
            </a:xfrm>
            <a:prstGeom prst="rect">
              <a:avLst/>
            </a:prstGeom>
            <a:noFill/>
          </p:spPr>
        </p:pic>
      </p:grpSp>
      <p:grpSp>
        <p:nvGrpSpPr>
          <p:cNvPr id="3" name="Group 24"/>
          <p:cNvGrpSpPr>
            <a:grpSpLocks/>
          </p:cNvGrpSpPr>
          <p:nvPr/>
        </p:nvGrpSpPr>
        <p:grpSpPr bwMode="auto">
          <a:xfrm>
            <a:off x="-196850" y="3097213"/>
            <a:ext cx="11704638" cy="4298950"/>
            <a:chOff x="0" y="1439"/>
            <a:chExt cx="7373" cy="2708"/>
          </a:xfrm>
        </p:grpSpPr>
        <p:pic>
          <p:nvPicPr>
            <p:cNvPr id="141334" name="Picture 22" descr="S34_andre_4"/>
            <p:cNvPicPr>
              <a:picLocks noChangeAspect="1" noChangeArrowheads="1"/>
            </p:cNvPicPr>
            <p:nvPr/>
          </p:nvPicPr>
          <p:blipFill>
            <a:blip r:embed="rId10" cstate="print"/>
            <a:srcRect l="32158" t="34700"/>
            <a:stretch>
              <a:fillRect/>
            </a:stretch>
          </p:blipFill>
          <p:spPr bwMode="auto">
            <a:xfrm>
              <a:off x="2371" y="1439"/>
              <a:ext cx="5002" cy="2708"/>
            </a:xfrm>
            <a:prstGeom prst="rect">
              <a:avLst/>
            </a:prstGeom>
            <a:noFill/>
          </p:spPr>
        </p:pic>
        <p:pic>
          <p:nvPicPr>
            <p:cNvPr id="141335" name="Picture 23" descr="S34_andre_4"/>
            <p:cNvPicPr>
              <a:picLocks noChangeAspect="1" noChangeArrowheads="1"/>
            </p:cNvPicPr>
            <p:nvPr/>
          </p:nvPicPr>
          <p:blipFill>
            <a:blip r:embed="rId10" cstate="print"/>
            <a:srcRect t="41258" r="67842"/>
            <a:stretch>
              <a:fillRect/>
            </a:stretch>
          </p:blipFill>
          <p:spPr bwMode="auto">
            <a:xfrm>
              <a:off x="0" y="1711"/>
              <a:ext cx="2371" cy="2436"/>
            </a:xfrm>
            <a:prstGeom prst="rect">
              <a:avLst/>
            </a:prstGeom>
            <a:noFill/>
          </p:spPr>
        </p:pic>
      </p:grpSp>
      <p:pic>
        <p:nvPicPr>
          <p:cNvPr id="141326" name="Picture 14" descr="S34_andre_2"/>
          <p:cNvPicPr>
            <a:picLocks noChangeAspect="1" noChangeArrowheads="1"/>
          </p:cNvPicPr>
          <p:nvPr/>
        </p:nvPicPr>
        <p:blipFill>
          <a:blip r:embed="rId7" cstate="print"/>
          <a:srcRect l="37082" t="27031" r="59839" b="68581"/>
          <a:stretch>
            <a:fillRect/>
          </a:stretch>
        </p:blipFill>
        <p:spPr bwMode="auto">
          <a:xfrm>
            <a:off x="3403600" y="1836738"/>
            <a:ext cx="360363" cy="288925"/>
          </a:xfrm>
          <a:prstGeom prst="rect">
            <a:avLst/>
          </a:prstGeom>
          <a:noFill/>
        </p:spPr>
      </p:pic>
      <p:pic>
        <p:nvPicPr>
          <p:cNvPr id="141327" name="Picture 15" descr="S34_andre_2"/>
          <p:cNvPicPr>
            <a:picLocks noChangeAspect="1" noChangeArrowheads="1"/>
          </p:cNvPicPr>
          <p:nvPr/>
        </p:nvPicPr>
        <p:blipFill>
          <a:blip r:embed="rId7" cstate="print"/>
          <a:srcRect l="29079" t="27032" r="67842" b="68579"/>
          <a:stretch>
            <a:fillRect/>
          </a:stretch>
        </p:blipFill>
        <p:spPr bwMode="auto">
          <a:xfrm>
            <a:off x="4122738" y="1836738"/>
            <a:ext cx="360362" cy="288925"/>
          </a:xfrm>
          <a:prstGeom prst="rect">
            <a:avLst/>
          </a:prstGeom>
          <a:noFill/>
        </p:spPr>
      </p:pic>
      <p:sp>
        <p:nvSpPr>
          <p:cNvPr id="141320" name="Retângulo 6"/>
          <p:cNvSpPr>
            <a:spLocks noChangeArrowheads="1"/>
          </p:cNvSpPr>
          <p:nvPr/>
        </p:nvSpPr>
        <p:spPr bwMode="auto">
          <a:xfrm rot="20640000">
            <a:off x="5580063" y="998057"/>
            <a:ext cx="4248150" cy="1089529"/>
          </a:xfrm>
          <a:prstGeom prst="rect">
            <a:avLst/>
          </a:prstGeom>
          <a:noFill/>
          <a:ln w="9525">
            <a:noFill/>
            <a:miter lim="800000"/>
            <a:headEnd/>
            <a:tailEnd/>
          </a:ln>
        </p:spPr>
        <p:txBody>
          <a:bodyPr>
            <a:spAutoFit/>
          </a:bodyPr>
          <a:lstStyle/>
          <a:p>
            <a:pPr eaLnBrk="0" fontAlgn="base" hangingPunct="0">
              <a:lnSpc>
                <a:spcPct val="90000"/>
              </a:lnSpc>
              <a:spcBef>
                <a:spcPct val="0"/>
              </a:spcBef>
              <a:spcAft>
                <a:spcPct val="0"/>
              </a:spcAft>
            </a:pPr>
            <a:r>
              <a:rPr lang="pt-BR" sz="3600" b="1" dirty="0" smtClean="0">
                <a:solidFill>
                  <a:srgbClr val="86C212"/>
                </a:solidFill>
                <a:latin typeface="Trebuchet MS" pitchFamily="34" charset="0"/>
                <a:ea typeface="Times New Roman" pitchFamily="18" charset="0"/>
                <a:cs typeface="Calibri" pitchFamily="34" charset="0"/>
              </a:rPr>
              <a:t>JOVENS QUE TEM OS GAMES COMO:</a:t>
            </a:r>
            <a:endParaRPr lang="pt-BR" sz="3600" b="1" dirty="0">
              <a:solidFill>
                <a:srgbClr val="86C212"/>
              </a:solidFill>
              <a:latin typeface="Trebuchet MS" pitchFamily="34" charset="0"/>
              <a:ea typeface="Times New Roman" pitchFamily="18" charset="0"/>
              <a:cs typeface="Calibri" pitchFamily="34" charset="0"/>
            </a:endParaRPr>
          </a:p>
        </p:txBody>
      </p:sp>
      <p:sp>
        <p:nvSpPr>
          <p:cNvPr id="141321" name="Retângulo 14"/>
          <p:cNvSpPr>
            <a:spLocks noChangeArrowheads="1"/>
          </p:cNvSpPr>
          <p:nvPr/>
        </p:nvSpPr>
        <p:spPr bwMode="auto">
          <a:xfrm rot="20640000">
            <a:off x="5867400" y="2144713"/>
            <a:ext cx="4824413" cy="989012"/>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ct val="30000"/>
              </a:spcAft>
              <a:buClr>
                <a:srgbClr val="86C212"/>
              </a:buClr>
              <a:buFont typeface="Arial" charset="0"/>
              <a:buChar char="•"/>
            </a:pPr>
            <a:r>
              <a:rPr lang="pt-BR" sz="2800">
                <a:solidFill>
                  <a:prstClr val="white"/>
                </a:solidFill>
                <a:latin typeface="Trebuchet MS" pitchFamily="34" charset="0"/>
                <a:ea typeface="Times New Roman" pitchFamily="18" charset="0"/>
                <a:cs typeface="Calibri" pitchFamily="34" charset="0"/>
              </a:rPr>
              <a:t>Principal </a:t>
            </a:r>
            <a:r>
              <a:rPr lang="pt-BR" sz="2800" b="1">
                <a:solidFill>
                  <a:srgbClr val="86C212"/>
                </a:solidFill>
                <a:latin typeface="Trebuchet MS" pitchFamily="34" charset="0"/>
                <a:ea typeface="Times New Roman" pitchFamily="18" charset="0"/>
                <a:cs typeface="Calibri" pitchFamily="34" charset="0"/>
              </a:rPr>
              <a:t>mídia</a:t>
            </a:r>
          </a:p>
          <a:p>
            <a:pPr marL="139700" indent="-139700" eaLnBrk="0" fontAlgn="base" hangingPunct="0">
              <a:lnSpc>
                <a:spcPct val="90000"/>
              </a:lnSpc>
              <a:spcBef>
                <a:spcPct val="0"/>
              </a:spcBef>
              <a:spcAft>
                <a:spcPct val="30000"/>
              </a:spcAft>
              <a:buClr>
                <a:srgbClr val="86C212"/>
              </a:buClr>
              <a:buFont typeface="Arial" charset="0"/>
              <a:buChar char="•"/>
            </a:pPr>
            <a:r>
              <a:rPr lang="pt-BR" sz="2800">
                <a:solidFill>
                  <a:prstClr val="white"/>
                </a:solidFill>
                <a:latin typeface="Trebuchet MS" pitchFamily="34" charset="0"/>
                <a:ea typeface="Times New Roman" pitchFamily="18" charset="0"/>
                <a:cs typeface="Calibri" pitchFamily="34" charset="0"/>
              </a:rPr>
              <a:t>Fonte de </a:t>
            </a:r>
            <a:r>
              <a:rPr lang="pt-BR" sz="2800" b="1">
                <a:solidFill>
                  <a:srgbClr val="86C212"/>
                </a:solidFill>
                <a:latin typeface="Trebuchet MS" pitchFamily="34" charset="0"/>
                <a:ea typeface="Times New Roman" pitchFamily="18" charset="0"/>
                <a:cs typeface="Calibri" pitchFamily="34" charset="0"/>
              </a:rPr>
              <a:t>entretenimento</a:t>
            </a:r>
          </a:p>
        </p:txBody>
      </p:sp>
      <p:pic>
        <p:nvPicPr>
          <p:cNvPr id="141338" name="Picture 26" descr="S34_andre_5"/>
          <p:cNvPicPr>
            <a:picLocks noChangeAspect="1" noChangeArrowheads="1"/>
          </p:cNvPicPr>
          <p:nvPr/>
        </p:nvPicPr>
        <p:blipFill>
          <a:blip r:embed="rId11" cstate="print"/>
          <a:srcRect l="28468" t="53291" r="66608" b="40149"/>
          <a:stretch>
            <a:fillRect/>
          </a:stretch>
        </p:blipFill>
        <p:spPr bwMode="auto">
          <a:xfrm>
            <a:off x="3116263" y="3940175"/>
            <a:ext cx="576262" cy="431800"/>
          </a:xfrm>
          <a:prstGeom prst="rect">
            <a:avLst/>
          </a:prstGeom>
          <a:noFill/>
        </p:spPr>
      </p:pic>
      <p:pic>
        <p:nvPicPr>
          <p:cNvPr id="141339" name="Picture 27" descr="S34_andre_5"/>
          <p:cNvPicPr>
            <a:picLocks noChangeAspect="1" noChangeArrowheads="1"/>
          </p:cNvPicPr>
          <p:nvPr/>
        </p:nvPicPr>
        <p:blipFill>
          <a:blip r:embed="rId11" cstate="print"/>
          <a:srcRect l="34003" t="58765" r="62308" b="33591"/>
          <a:stretch>
            <a:fillRect/>
          </a:stretch>
        </p:blipFill>
        <p:spPr bwMode="auto">
          <a:xfrm>
            <a:off x="3836988" y="3941763"/>
            <a:ext cx="431800" cy="503237"/>
          </a:xfrm>
          <a:prstGeom prst="rect">
            <a:avLst/>
          </a:prstGeom>
          <a:noFill/>
        </p:spPr>
      </p:pic>
      <p:pic>
        <p:nvPicPr>
          <p:cNvPr id="141340" name="Picture 28" descr="S34_andre_5"/>
          <p:cNvPicPr>
            <a:picLocks noChangeAspect="1" noChangeArrowheads="1"/>
          </p:cNvPicPr>
          <p:nvPr/>
        </p:nvPicPr>
        <p:blipFill>
          <a:blip r:embed="rId11" cstate="print"/>
          <a:srcRect l="38925" t="62045" r="46928" b="14975"/>
          <a:stretch>
            <a:fillRect/>
          </a:stretch>
        </p:blipFill>
        <p:spPr bwMode="auto">
          <a:xfrm>
            <a:off x="3692525" y="4445000"/>
            <a:ext cx="1655763" cy="1512888"/>
          </a:xfrm>
          <a:prstGeom prst="rect">
            <a:avLst/>
          </a:prstGeom>
          <a:noFill/>
        </p:spPr>
      </p:pic>
      <p:pic>
        <p:nvPicPr>
          <p:cNvPr id="141341" name="Picture 29" descr="S34_andre_5"/>
          <p:cNvPicPr>
            <a:picLocks noChangeAspect="1" noChangeArrowheads="1"/>
          </p:cNvPicPr>
          <p:nvPr/>
        </p:nvPicPr>
        <p:blipFill>
          <a:blip r:embed="rId11" cstate="print"/>
          <a:srcRect l="54916" t="43452" r="29703" b="36894"/>
          <a:stretch>
            <a:fillRect/>
          </a:stretch>
        </p:blipFill>
        <p:spPr bwMode="auto">
          <a:xfrm rot="1839040">
            <a:off x="9020175" y="3292475"/>
            <a:ext cx="1800225" cy="1293813"/>
          </a:xfrm>
          <a:prstGeom prst="rect">
            <a:avLst/>
          </a:prstGeom>
          <a:noFill/>
        </p:spPr>
      </p:pic>
      <p:pic>
        <p:nvPicPr>
          <p:cNvPr id="141342" name="Picture 30" descr="S34_andre_5"/>
          <p:cNvPicPr>
            <a:picLocks noChangeAspect="1" noChangeArrowheads="1"/>
          </p:cNvPicPr>
          <p:nvPr/>
        </p:nvPicPr>
        <p:blipFill>
          <a:blip r:embed="rId11" cstate="print"/>
          <a:srcRect l="34003" t="23752" r="53072" b="54352"/>
          <a:stretch>
            <a:fillRect/>
          </a:stretch>
        </p:blipFill>
        <p:spPr bwMode="auto">
          <a:xfrm rot="-794225">
            <a:off x="955675" y="3148013"/>
            <a:ext cx="1512888" cy="1441450"/>
          </a:xfrm>
          <a:prstGeom prst="rect">
            <a:avLst/>
          </a:prstGeom>
          <a:noFill/>
        </p:spPr>
      </p:pic>
      <p:pic>
        <p:nvPicPr>
          <p:cNvPr id="141324" name="Picture 12" descr="S34_andre"/>
          <p:cNvPicPr>
            <a:picLocks noChangeAspect="1" noChangeArrowheads="1"/>
          </p:cNvPicPr>
          <p:nvPr/>
        </p:nvPicPr>
        <p:blipFill>
          <a:blip r:embed="rId12" cstate="print"/>
          <a:srcRect l="38925" t="60960" r="10620"/>
          <a:stretch>
            <a:fillRect/>
          </a:stretch>
        </p:blipFill>
        <p:spPr bwMode="auto">
          <a:xfrm>
            <a:off x="4556125" y="4013200"/>
            <a:ext cx="5905500" cy="2570163"/>
          </a:xfrm>
          <a:prstGeom prst="rect">
            <a:avLst/>
          </a:prstGeom>
          <a:noFill/>
        </p:spPr>
      </p:pic>
      <p:pic>
        <p:nvPicPr>
          <p:cNvPr id="141325" name="Picture 13" descr="S34_andre"/>
          <p:cNvPicPr>
            <a:picLocks noChangeAspect="1" noChangeArrowheads="1"/>
          </p:cNvPicPr>
          <p:nvPr/>
        </p:nvPicPr>
        <p:blipFill>
          <a:blip r:embed="rId12" cstate="print"/>
          <a:srcRect l="5086" t="53267" r="70921"/>
          <a:stretch>
            <a:fillRect/>
          </a:stretch>
        </p:blipFill>
        <p:spPr bwMode="auto">
          <a:xfrm>
            <a:off x="307975" y="3868738"/>
            <a:ext cx="2808288" cy="30765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1330"/>
                                        </p:tgtEl>
                                        <p:attrNameLst>
                                          <p:attrName>style.visibility</p:attrName>
                                        </p:attrNameLst>
                                      </p:cBhvr>
                                      <p:to>
                                        <p:strVal val="visible"/>
                                      </p:to>
                                    </p:set>
                                    <p:animEffect transition="in" filter="wipe(left)">
                                      <p:cBhvr>
                                        <p:cTn id="7" dur="500"/>
                                        <p:tgtEl>
                                          <p:spTgt spid="1413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320"/>
                                        </p:tgtEl>
                                        <p:attrNameLst>
                                          <p:attrName>style.visibility</p:attrName>
                                        </p:attrNameLst>
                                      </p:cBhvr>
                                      <p:to>
                                        <p:strVal val="visible"/>
                                      </p:to>
                                    </p:set>
                                    <p:animEffect transition="in" filter="fade">
                                      <p:cBhvr>
                                        <p:cTn id="11" dur="500"/>
                                        <p:tgtEl>
                                          <p:spTgt spid="1413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337"/>
                                        </p:tgtEl>
                                        <p:attrNameLst>
                                          <p:attrName>style.visibility</p:attrName>
                                        </p:attrNameLst>
                                      </p:cBhvr>
                                      <p:to>
                                        <p:strVal val="visible"/>
                                      </p:to>
                                    </p:set>
                                    <p:animEffect transition="in" filter="wipe(left)">
                                      <p:cBhvr>
                                        <p:cTn id="15" dur="500"/>
                                        <p:tgtEl>
                                          <p:spTgt spid="1413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1321"/>
                                        </p:tgtEl>
                                        <p:attrNameLst>
                                          <p:attrName>style.visibility</p:attrName>
                                        </p:attrNameLst>
                                      </p:cBhvr>
                                      <p:to>
                                        <p:strVal val="visible"/>
                                      </p:to>
                                    </p:set>
                                    <p:animEffect transition="in" filter="fade">
                                      <p:cBhvr>
                                        <p:cTn id="19" dur="500"/>
                                        <p:tgtEl>
                                          <p:spTgt spid="141321"/>
                                        </p:tgtEl>
                                      </p:cBhvr>
                                    </p:animEffect>
                                  </p:childTnLst>
                                </p:cTn>
                              </p:par>
                              <p:par>
                                <p:cTn id="20" presetID="8" presetClass="emph" presetSubtype="0" repeatCount="indefinite" autoRev="1" fill="hold" nodeType="withEffect">
                                  <p:stCondLst>
                                    <p:cond delay="0"/>
                                  </p:stCondLst>
                                  <p:childTnLst>
                                    <p:animRot by="900000">
                                      <p:cBhvr>
                                        <p:cTn id="21" dur="500" fill="hold"/>
                                        <p:tgtEl>
                                          <p:spTgt spid="141329"/>
                                        </p:tgtEl>
                                        <p:attrNameLst>
                                          <p:attrName>r</p:attrName>
                                        </p:attrNameLst>
                                      </p:cBhvr>
                                    </p:animRot>
                                  </p:childTnLst>
                                </p:cTn>
                              </p:par>
                              <p:par>
                                <p:cTn id="22" presetID="8" presetClass="emph" presetSubtype="0" repeatCount="indefinite" autoRev="1" fill="hold" nodeType="withEffect">
                                  <p:stCondLst>
                                    <p:cond delay="0"/>
                                  </p:stCondLst>
                                  <p:childTnLst>
                                    <p:animRot by="-900000">
                                      <p:cBhvr>
                                        <p:cTn id="23" dur="500" fill="hold"/>
                                        <p:tgtEl>
                                          <p:spTgt spid="141328"/>
                                        </p:tgtEl>
                                        <p:attrNameLst>
                                          <p:attrName>r</p:attrName>
                                        </p:attrNameLst>
                                      </p:cBhvr>
                                    </p:animRot>
                                  </p:childTnLst>
                                </p:cTn>
                              </p:par>
                              <p:par>
                                <p:cTn id="24" presetID="64" presetClass="path" presetSubtype="0" repeatCount="indefinite" accel="50000" decel="50000" autoRev="1" fill="hold" nodeType="withEffect">
                                  <p:stCondLst>
                                    <p:cond delay="0"/>
                                  </p:stCondLst>
                                  <p:childTnLst>
                                    <p:animMotion origin="layout" path="M 3.10761E-7 4.04722E-7 L 0.0152 -0.03493 " pathEditMode="relative" rAng="0" ptsTypes="AA">
                                      <p:cBhvr>
                                        <p:cTn id="25" dur="500" fill="hold"/>
                                        <p:tgtEl>
                                          <p:spTgt spid="141325"/>
                                        </p:tgtEl>
                                        <p:attrNameLst>
                                          <p:attrName>ppt_x</p:attrName>
                                          <p:attrName>ppt_y</p:attrName>
                                        </p:attrNameLst>
                                      </p:cBhvr>
                                      <p:rCtr x="800" y="-1800"/>
                                    </p:animMotion>
                                  </p:childTnLst>
                                </p:cTn>
                              </p:par>
                              <p:par>
                                <p:cTn id="26" presetID="35" presetClass="path" presetSubtype="0" repeatCount="indefinite" accel="50000" decel="50000" autoRev="1" fill="hold" nodeType="withEffect">
                                  <p:stCondLst>
                                    <p:cond delay="0"/>
                                  </p:stCondLst>
                                  <p:childTnLst>
                                    <p:animMotion origin="layout" path="M 2.74393E-6 9.87714E-8 L -0.01276 0.00891 " pathEditMode="relative" rAng="0" ptsTypes="AA">
                                      <p:cBhvr>
                                        <p:cTn id="27" dur="500" fill="hold"/>
                                        <p:tgtEl>
                                          <p:spTgt spid="141327"/>
                                        </p:tgtEl>
                                        <p:attrNameLst>
                                          <p:attrName>ppt_x</p:attrName>
                                          <p:attrName>ppt_y</p:attrName>
                                        </p:attrNameLst>
                                      </p:cBhvr>
                                      <p:rCtr x="-600" y="400"/>
                                    </p:animMotion>
                                  </p:childTnLst>
                                </p:cTn>
                              </p:par>
                              <p:par>
                                <p:cTn id="28" presetID="63" presetClass="path" presetSubtype="0" repeatCount="indefinite" accel="50000" decel="50000" autoRev="1" fill="hold" nodeType="withEffect">
                                  <p:stCondLst>
                                    <p:cond delay="0"/>
                                  </p:stCondLst>
                                  <p:childTnLst>
                                    <p:animMotion origin="layout" path="M 3.43602E-6 -4.50253E-6 L 0.00787 0.01301 " pathEditMode="relative" rAng="0" ptsTypes="AA">
                                      <p:cBhvr>
                                        <p:cTn id="29" dur="500" fill="hold"/>
                                        <p:tgtEl>
                                          <p:spTgt spid="141326"/>
                                        </p:tgtEl>
                                        <p:attrNameLst>
                                          <p:attrName>ppt_x</p:attrName>
                                          <p:attrName>ppt_y</p:attrName>
                                        </p:attrNameLst>
                                      </p:cBhvr>
                                      <p:rCtr x="400" y="700"/>
                                    </p:animMotion>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35" presetClass="emph" presetSubtype="0" repeatCount="indefinite" fill="hold" nodeType="withEffect">
                                  <p:stCondLst>
                                    <p:cond delay="0"/>
                                  </p:stCondLst>
                                  <p:childTnLst>
                                    <p:anim calcmode="discrete" valueType="str">
                                      <p:cBhvr>
                                        <p:cTn id="34" dur="500" fill="hold"/>
                                        <p:tgtEl>
                                          <p:spTgt spid="2"/>
                                        </p:tgtEl>
                                        <p:attrNameLst>
                                          <p:attrName>style.visibility</p:attrName>
                                        </p:attrNameLst>
                                      </p:cBhvr>
                                      <p:tavLst>
                                        <p:tav tm="0">
                                          <p:val>
                                            <p:strVal val="hidden"/>
                                          </p:val>
                                        </p:tav>
                                        <p:tav tm="50000">
                                          <p:val>
                                            <p:strVal val="visible"/>
                                          </p:val>
                                        </p:tav>
                                      </p:tavLst>
                                    </p:anim>
                                  </p:childTnLst>
                                </p:cTn>
                              </p:par>
                              <p:par>
                                <p:cTn id="35" presetID="1" presetClass="entr" presetSubtype="0" fill="hold" nodeType="withEffect">
                                  <p:stCondLst>
                                    <p:cond delay="200"/>
                                  </p:stCondLst>
                                  <p:childTnLst>
                                    <p:set>
                                      <p:cBhvr>
                                        <p:cTn id="36" dur="1" fill="hold">
                                          <p:stCondLst>
                                            <p:cond delay="0"/>
                                          </p:stCondLst>
                                        </p:cTn>
                                        <p:tgtEl>
                                          <p:spTgt spid="3"/>
                                        </p:tgtEl>
                                        <p:attrNameLst>
                                          <p:attrName>style.visibility</p:attrName>
                                        </p:attrNameLst>
                                      </p:cBhvr>
                                      <p:to>
                                        <p:strVal val="visible"/>
                                      </p:to>
                                    </p:set>
                                  </p:childTnLst>
                                </p:cTn>
                              </p:par>
                              <p:par>
                                <p:cTn id="37" presetID="35" presetClass="emph" presetSubtype="0" repeatCount="indefinite" fill="hold" nodeType="withEffect">
                                  <p:stCondLst>
                                    <p:cond delay="300"/>
                                  </p:stCondLst>
                                  <p:childTnLst>
                                    <p:anim calcmode="discrete" valueType="str">
                                      <p:cBhvr>
                                        <p:cTn id="38" dur="500" fill="hold"/>
                                        <p:tgtEl>
                                          <p:spTgt spid="3"/>
                                        </p:tgtEl>
                                        <p:attrNameLst>
                                          <p:attrName>style.visibility</p:attrName>
                                        </p:attrNameLst>
                                      </p:cBhvr>
                                      <p:tavLst>
                                        <p:tav tm="0">
                                          <p:val>
                                            <p:strVal val="hidden"/>
                                          </p:val>
                                        </p:tav>
                                        <p:tav tm="50000">
                                          <p:val>
                                            <p:strVal val="visible"/>
                                          </p:val>
                                        </p:tav>
                                      </p:tavLst>
                                    </p:anim>
                                  </p:childTnLst>
                                </p:cTn>
                              </p:par>
                            </p:childTnLst>
                          </p:cTn>
                        </p:par>
                        <p:par>
                          <p:cTn id="39" fill="hold">
                            <p:stCondLst>
                              <p:cond delay="3300"/>
                            </p:stCondLst>
                            <p:childTnLst>
                              <p:par>
                                <p:cTn id="40" presetID="10" presetClass="entr" presetSubtype="0" fill="hold" nodeType="afterEffect">
                                  <p:stCondLst>
                                    <p:cond delay="0"/>
                                  </p:stCondLst>
                                  <p:childTnLst>
                                    <p:set>
                                      <p:cBhvr>
                                        <p:cTn id="41" dur="1" fill="hold">
                                          <p:stCondLst>
                                            <p:cond delay="0"/>
                                          </p:stCondLst>
                                        </p:cTn>
                                        <p:tgtEl>
                                          <p:spTgt spid="141342"/>
                                        </p:tgtEl>
                                        <p:attrNameLst>
                                          <p:attrName>style.visibility</p:attrName>
                                        </p:attrNameLst>
                                      </p:cBhvr>
                                      <p:to>
                                        <p:strVal val="visible"/>
                                      </p:to>
                                    </p:set>
                                    <p:animEffect transition="in" filter="fade">
                                      <p:cBhvr>
                                        <p:cTn id="42" dur="500"/>
                                        <p:tgtEl>
                                          <p:spTgt spid="141342"/>
                                        </p:tgtEl>
                                      </p:cBhvr>
                                    </p:animEffect>
                                  </p:childTnLst>
                                </p:cTn>
                              </p:par>
                              <p:par>
                                <p:cTn id="43" presetID="64" presetClass="path" presetSubtype="0" accel="50000" decel="50000" fill="hold" nodeType="withEffect">
                                  <p:stCondLst>
                                    <p:cond delay="0"/>
                                  </p:stCondLst>
                                  <p:childTnLst>
                                    <p:animMotion origin="layout" path="M 0.0114 0.11705 L 1.63952E-6 3.9499E-6 " pathEditMode="relative" rAng="0" ptsTypes="AA">
                                      <p:cBhvr>
                                        <p:cTn id="44" dur="500" fill="hold"/>
                                        <p:tgtEl>
                                          <p:spTgt spid="141342"/>
                                        </p:tgtEl>
                                        <p:attrNameLst>
                                          <p:attrName>ppt_x</p:attrName>
                                          <p:attrName>ppt_y</p:attrName>
                                        </p:attrNameLst>
                                      </p:cBhvr>
                                      <p:rCtr x="-600" y="-5900"/>
                                    </p:animMotion>
                                  </p:childTnLst>
                                </p:cTn>
                              </p:par>
                            </p:childTnLst>
                          </p:cTn>
                        </p:par>
                        <p:par>
                          <p:cTn id="45" fill="hold">
                            <p:stCondLst>
                              <p:cond delay="3800"/>
                            </p:stCondLst>
                            <p:childTnLst>
                              <p:par>
                                <p:cTn id="46" presetID="10" presetClass="entr" presetSubtype="0" fill="hold" nodeType="afterEffect">
                                  <p:stCondLst>
                                    <p:cond delay="0"/>
                                  </p:stCondLst>
                                  <p:childTnLst>
                                    <p:set>
                                      <p:cBhvr>
                                        <p:cTn id="47" dur="1" fill="hold">
                                          <p:stCondLst>
                                            <p:cond delay="0"/>
                                          </p:stCondLst>
                                        </p:cTn>
                                        <p:tgtEl>
                                          <p:spTgt spid="141340"/>
                                        </p:tgtEl>
                                        <p:attrNameLst>
                                          <p:attrName>style.visibility</p:attrName>
                                        </p:attrNameLst>
                                      </p:cBhvr>
                                      <p:to>
                                        <p:strVal val="visible"/>
                                      </p:to>
                                    </p:set>
                                    <p:animEffect transition="in" filter="fade">
                                      <p:cBhvr>
                                        <p:cTn id="48" dur="500"/>
                                        <p:tgtEl>
                                          <p:spTgt spid="141340"/>
                                        </p:tgtEl>
                                      </p:cBhvr>
                                    </p:animEffect>
                                  </p:childTnLst>
                                </p:cTn>
                              </p:par>
                              <p:par>
                                <p:cTn id="49" presetID="64" presetClass="path" presetSubtype="0" accel="50000" decel="50000" fill="hold" nodeType="withEffect">
                                  <p:stCondLst>
                                    <p:cond delay="0"/>
                                  </p:stCondLst>
                                  <p:childTnLst>
                                    <p:animMotion origin="layout" path="M 0.05375 0.12572 L -6.51466E-7 2.65896E-6 " pathEditMode="relative" rAng="0" ptsTypes="AA">
                                      <p:cBhvr>
                                        <p:cTn id="50" dur="500" fill="hold"/>
                                        <p:tgtEl>
                                          <p:spTgt spid="141340"/>
                                        </p:tgtEl>
                                        <p:attrNameLst>
                                          <p:attrName>ppt_x</p:attrName>
                                          <p:attrName>ppt_y</p:attrName>
                                        </p:attrNameLst>
                                      </p:cBhvr>
                                      <p:rCtr x="-2700" y="-6300"/>
                                    </p:animMotion>
                                  </p:childTnLst>
                                </p:cTn>
                              </p:par>
                            </p:childTnLst>
                          </p:cTn>
                        </p:par>
                        <p:par>
                          <p:cTn id="51" fill="hold">
                            <p:stCondLst>
                              <p:cond delay="4300"/>
                            </p:stCondLst>
                            <p:childTnLst>
                              <p:par>
                                <p:cTn id="52" presetID="10" presetClass="entr" presetSubtype="0" fill="hold" nodeType="afterEffect">
                                  <p:stCondLst>
                                    <p:cond delay="0"/>
                                  </p:stCondLst>
                                  <p:childTnLst>
                                    <p:set>
                                      <p:cBhvr>
                                        <p:cTn id="53" dur="1" fill="hold">
                                          <p:stCondLst>
                                            <p:cond delay="0"/>
                                          </p:stCondLst>
                                        </p:cTn>
                                        <p:tgtEl>
                                          <p:spTgt spid="141339"/>
                                        </p:tgtEl>
                                        <p:attrNameLst>
                                          <p:attrName>style.visibility</p:attrName>
                                        </p:attrNameLst>
                                      </p:cBhvr>
                                      <p:to>
                                        <p:strVal val="visible"/>
                                      </p:to>
                                    </p:set>
                                    <p:animEffect transition="in" filter="fade">
                                      <p:cBhvr>
                                        <p:cTn id="54" dur="500"/>
                                        <p:tgtEl>
                                          <p:spTgt spid="141339"/>
                                        </p:tgtEl>
                                      </p:cBhvr>
                                    </p:animEffect>
                                  </p:childTnLst>
                                </p:cTn>
                              </p:par>
                              <p:par>
                                <p:cTn id="55" presetID="10" presetClass="entr" presetSubtype="0" fill="hold" nodeType="withEffect">
                                  <p:stCondLst>
                                    <p:cond delay="200"/>
                                  </p:stCondLst>
                                  <p:childTnLst>
                                    <p:set>
                                      <p:cBhvr>
                                        <p:cTn id="56" dur="1" fill="hold">
                                          <p:stCondLst>
                                            <p:cond delay="0"/>
                                          </p:stCondLst>
                                        </p:cTn>
                                        <p:tgtEl>
                                          <p:spTgt spid="141338"/>
                                        </p:tgtEl>
                                        <p:attrNameLst>
                                          <p:attrName>style.visibility</p:attrName>
                                        </p:attrNameLst>
                                      </p:cBhvr>
                                      <p:to>
                                        <p:strVal val="visible"/>
                                      </p:to>
                                    </p:set>
                                    <p:animEffect transition="in" filter="fade">
                                      <p:cBhvr>
                                        <p:cTn id="57" dur="500"/>
                                        <p:tgtEl>
                                          <p:spTgt spid="141338"/>
                                        </p:tgtEl>
                                      </p:cBhvr>
                                    </p:animEffect>
                                  </p:childTnLst>
                                </p:cTn>
                              </p:par>
                              <p:par>
                                <p:cTn id="58" presetID="10" presetClass="entr" presetSubtype="0" fill="hold" nodeType="withEffect">
                                  <p:stCondLst>
                                    <p:cond delay="200"/>
                                  </p:stCondLst>
                                  <p:childTnLst>
                                    <p:set>
                                      <p:cBhvr>
                                        <p:cTn id="59" dur="1" fill="hold">
                                          <p:stCondLst>
                                            <p:cond delay="0"/>
                                          </p:stCondLst>
                                        </p:cTn>
                                        <p:tgtEl>
                                          <p:spTgt spid="141341"/>
                                        </p:tgtEl>
                                        <p:attrNameLst>
                                          <p:attrName>style.visibility</p:attrName>
                                        </p:attrNameLst>
                                      </p:cBhvr>
                                      <p:to>
                                        <p:strVal val="visible"/>
                                      </p:to>
                                    </p:set>
                                    <p:animEffect transition="in" filter="fade">
                                      <p:cBhvr>
                                        <p:cTn id="60" dur="500"/>
                                        <p:tgtEl>
                                          <p:spTgt spid="141341"/>
                                        </p:tgtEl>
                                      </p:cBhvr>
                                    </p:animEffect>
                                  </p:childTnLst>
                                </p:cTn>
                              </p:par>
                              <p:par>
                                <p:cTn id="61" presetID="64" presetClass="path" presetSubtype="0" accel="50000" decel="50000" fill="hold" nodeType="withEffect">
                                  <p:stCondLst>
                                    <p:cond delay="0"/>
                                  </p:stCondLst>
                                  <p:childTnLst>
                                    <p:animMotion origin="layout" path="M -0.04886 0.15463 L 2.96417E-6 -3.3526E-6 " pathEditMode="relative" rAng="0" ptsTypes="AA">
                                      <p:cBhvr>
                                        <p:cTn id="62" dur="500" fill="hold"/>
                                        <p:tgtEl>
                                          <p:spTgt spid="141341"/>
                                        </p:tgtEl>
                                        <p:attrNameLst>
                                          <p:attrName>ppt_x</p:attrName>
                                          <p:attrName>ppt_y</p:attrName>
                                        </p:attrNameLst>
                                      </p:cBhvr>
                                      <p:rCtr x="2400" y="-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p:bldP spid="1413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9" name="Picture 29"/>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43391" name="Picture 31" descr="S35_andre"/>
          <p:cNvPicPr>
            <a:picLocks noChangeAspect="1" noChangeArrowheads="1"/>
          </p:cNvPicPr>
          <p:nvPr/>
        </p:nvPicPr>
        <p:blipFill>
          <a:blip r:embed="rId4" cstate="print"/>
          <a:srcRect r="67842"/>
          <a:stretch>
            <a:fillRect/>
          </a:stretch>
        </p:blipFill>
        <p:spPr bwMode="auto">
          <a:xfrm>
            <a:off x="0" y="1588"/>
            <a:ext cx="3763963" cy="6583362"/>
          </a:xfrm>
          <a:prstGeom prst="rect">
            <a:avLst/>
          </a:prstGeom>
          <a:noFill/>
        </p:spPr>
      </p:pic>
      <p:pic>
        <p:nvPicPr>
          <p:cNvPr id="143397" name="Picture 37" descr="S35_andre_5"/>
          <p:cNvPicPr>
            <a:picLocks noChangeAspect="1" noChangeArrowheads="1"/>
          </p:cNvPicPr>
          <p:nvPr/>
        </p:nvPicPr>
        <p:blipFill>
          <a:blip r:embed="rId5" cstate="print"/>
          <a:srcRect l="46928" b="14975"/>
          <a:stretch>
            <a:fillRect/>
          </a:stretch>
        </p:blipFill>
        <p:spPr bwMode="auto">
          <a:xfrm>
            <a:off x="5492750" y="0"/>
            <a:ext cx="6211888" cy="5597525"/>
          </a:xfrm>
          <a:prstGeom prst="rect">
            <a:avLst/>
          </a:prstGeom>
          <a:noFill/>
        </p:spPr>
      </p:pic>
      <p:pic>
        <p:nvPicPr>
          <p:cNvPr id="143393" name="Picture 33" descr="S35_andre_3"/>
          <p:cNvPicPr>
            <a:picLocks noChangeAspect="1" noChangeArrowheads="1"/>
          </p:cNvPicPr>
          <p:nvPr/>
        </p:nvPicPr>
        <p:blipFill>
          <a:blip r:embed="rId6" cstate="print"/>
          <a:srcRect l="49384" b="69666"/>
          <a:stretch>
            <a:fillRect/>
          </a:stretch>
        </p:blipFill>
        <p:spPr bwMode="auto">
          <a:xfrm>
            <a:off x="5780088" y="0"/>
            <a:ext cx="5924550" cy="1997075"/>
          </a:xfrm>
          <a:prstGeom prst="rect">
            <a:avLst/>
          </a:prstGeom>
          <a:noFill/>
        </p:spPr>
      </p:pic>
      <p:pic>
        <p:nvPicPr>
          <p:cNvPr id="143396" name="Picture 36" descr="S35_andre_2"/>
          <p:cNvPicPr>
            <a:picLocks noChangeAspect="1" noChangeArrowheads="1"/>
          </p:cNvPicPr>
          <p:nvPr/>
        </p:nvPicPr>
        <p:blipFill>
          <a:blip r:embed="rId7" cstate="print"/>
          <a:srcRect l="32768" t="30334" r="32158" b="27008"/>
          <a:stretch>
            <a:fillRect/>
          </a:stretch>
        </p:blipFill>
        <p:spPr bwMode="auto">
          <a:xfrm>
            <a:off x="3648075" y="1982788"/>
            <a:ext cx="4292600" cy="2936875"/>
          </a:xfrm>
          <a:prstGeom prst="rect">
            <a:avLst/>
          </a:prstGeom>
          <a:noFill/>
        </p:spPr>
      </p:pic>
      <p:pic>
        <p:nvPicPr>
          <p:cNvPr id="143384" name="Picture 24" descr="Template_V2"/>
          <p:cNvPicPr>
            <a:picLocks noChangeAspect="1" noChangeArrowheads="1"/>
          </p:cNvPicPr>
          <p:nvPr/>
        </p:nvPicPr>
        <p:blipFill>
          <a:blip r:embed="rId8" cstate="print"/>
          <a:srcRect l="81378" b="86087"/>
          <a:stretch>
            <a:fillRect/>
          </a:stretch>
        </p:blipFill>
        <p:spPr bwMode="auto">
          <a:xfrm>
            <a:off x="9525000" y="0"/>
            <a:ext cx="2179638" cy="915988"/>
          </a:xfrm>
          <a:prstGeom prst="rect">
            <a:avLst/>
          </a:prstGeom>
          <a:noFill/>
        </p:spPr>
      </p:pic>
      <p:pic>
        <p:nvPicPr>
          <p:cNvPr id="143394" name="Picture 34" descr="S35_andre_4"/>
          <p:cNvPicPr>
            <a:picLocks noChangeAspect="1" noChangeArrowheads="1"/>
          </p:cNvPicPr>
          <p:nvPr/>
        </p:nvPicPr>
        <p:blipFill>
          <a:blip r:embed="rId9" cstate="print"/>
          <a:srcRect l="66608" t="7355" r="19856" b="70773"/>
          <a:stretch>
            <a:fillRect/>
          </a:stretch>
        </p:blipFill>
        <p:spPr bwMode="auto">
          <a:xfrm>
            <a:off x="7796213" y="484188"/>
            <a:ext cx="1584325" cy="1439862"/>
          </a:xfrm>
          <a:prstGeom prst="rect">
            <a:avLst/>
          </a:prstGeom>
          <a:noFill/>
        </p:spPr>
      </p:pic>
      <p:pic>
        <p:nvPicPr>
          <p:cNvPr id="143398" name="Picture 38" descr="S35_andre_4"/>
          <p:cNvPicPr>
            <a:picLocks noChangeAspect="1" noChangeArrowheads="1"/>
          </p:cNvPicPr>
          <p:nvPr/>
        </p:nvPicPr>
        <p:blipFill>
          <a:blip r:embed="rId9" cstate="print"/>
          <a:srcRect l="66608" t="7355" r="19856" b="70773"/>
          <a:stretch>
            <a:fillRect/>
          </a:stretch>
        </p:blipFill>
        <p:spPr bwMode="auto">
          <a:xfrm>
            <a:off x="6994525" y="4637088"/>
            <a:ext cx="844550" cy="768350"/>
          </a:xfrm>
          <a:prstGeom prst="rect">
            <a:avLst/>
          </a:prstGeom>
          <a:noFill/>
        </p:spPr>
      </p:pic>
      <p:pic>
        <p:nvPicPr>
          <p:cNvPr id="143390" name="Picture 30" descr="S35_andre"/>
          <p:cNvPicPr>
            <a:picLocks noChangeAspect="1" noChangeArrowheads="1"/>
          </p:cNvPicPr>
          <p:nvPr/>
        </p:nvPicPr>
        <p:blipFill>
          <a:blip r:embed="rId4" cstate="print"/>
          <a:srcRect l="48773" b="13890"/>
          <a:stretch>
            <a:fillRect/>
          </a:stretch>
        </p:blipFill>
        <p:spPr bwMode="auto">
          <a:xfrm>
            <a:off x="5708650" y="0"/>
            <a:ext cx="5995988" cy="5668963"/>
          </a:xfrm>
          <a:prstGeom prst="rect">
            <a:avLst/>
          </a:prstGeom>
          <a:noFill/>
        </p:spPr>
      </p:pic>
      <p:pic>
        <p:nvPicPr>
          <p:cNvPr id="143395" name="Picture 35" descr="S35_andre_1"/>
          <p:cNvPicPr>
            <a:picLocks noChangeAspect="1" noChangeArrowheads="1"/>
          </p:cNvPicPr>
          <p:nvPr/>
        </p:nvPicPr>
        <p:blipFill>
          <a:blip r:embed="rId10" cstate="print"/>
          <a:srcRect l="38315" t="11719" b="39040"/>
          <a:stretch>
            <a:fillRect/>
          </a:stretch>
        </p:blipFill>
        <p:spPr bwMode="auto">
          <a:xfrm>
            <a:off x="4540250" y="771525"/>
            <a:ext cx="7219950" cy="3241675"/>
          </a:xfrm>
          <a:prstGeom prst="rect">
            <a:avLst/>
          </a:prstGeom>
          <a:noFill/>
        </p:spPr>
      </p:pic>
      <p:sp>
        <p:nvSpPr>
          <p:cNvPr id="143385" name="Retângulo 1"/>
          <p:cNvSpPr>
            <a:spLocks noChangeArrowheads="1"/>
          </p:cNvSpPr>
          <p:nvPr/>
        </p:nvSpPr>
        <p:spPr bwMode="auto">
          <a:xfrm rot="900000">
            <a:off x="4957763" y="1941325"/>
            <a:ext cx="6746875" cy="892552"/>
          </a:xfrm>
          <a:prstGeom prst="rect">
            <a:avLst/>
          </a:prstGeom>
          <a:noFill/>
          <a:ln w="9525">
            <a:noFill/>
            <a:miter lim="800000"/>
            <a:headEnd/>
            <a:tailEnd/>
          </a:ln>
        </p:spPr>
        <p:txBody>
          <a:bodyPr>
            <a:spAutoFit/>
          </a:bodyPr>
          <a:lstStyle/>
          <a:p>
            <a:pPr fontAlgn="base">
              <a:spcBef>
                <a:spcPct val="0"/>
              </a:spcBef>
              <a:spcAft>
                <a:spcPct val="0"/>
              </a:spcAft>
            </a:pPr>
            <a:r>
              <a:rPr lang="pt-BR" sz="2400" b="1" dirty="0" smtClean="0">
                <a:solidFill>
                  <a:prstClr val="white"/>
                </a:solidFill>
                <a:latin typeface="Trebuchet MS" pitchFamily="34" charset="0"/>
              </a:rPr>
              <a:t>O </a:t>
            </a:r>
            <a:r>
              <a:rPr lang="pt-BR" sz="2400" b="1" dirty="0" smtClean="0">
                <a:solidFill>
                  <a:srgbClr val="86C212"/>
                </a:solidFill>
                <a:latin typeface="Trebuchet MS" pitchFamily="34" charset="0"/>
              </a:rPr>
              <a:t>CLICK JOGOS</a:t>
            </a:r>
            <a:r>
              <a:rPr lang="pt-BR" sz="2400" b="1" dirty="0" smtClean="0">
                <a:solidFill>
                  <a:prstClr val="white"/>
                </a:solidFill>
                <a:latin typeface="Trebuchet MS" pitchFamily="34" charset="0"/>
              </a:rPr>
              <a:t> ATUA FAZENDO A </a:t>
            </a:r>
            <a:r>
              <a:rPr lang="pt-BR" sz="2400" b="1" dirty="0" smtClean="0">
                <a:solidFill>
                  <a:srgbClr val="86C212"/>
                </a:solidFill>
                <a:latin typeface="Trebuchet MS" pitchFamily="34" charset="0"/>
              </a:rPr>
              <a:t>CURADORIA </a:t>
            </a:r>
            <a:r>
              <a:rPr lang="pt-BR" sz="2800" b="1" dirty="0" smtClean="0">
                <a:solidFill>
                  <a:srgbClr val="86C212"/>
                </a:solidFill>
                <a:latin typeface="Trebuchet MS" pitchFamily="34" charset="0"/>
              </a:rPr>
              <a:t>DOS GAMES</a:t>
            </a:r>
            <a:r>
              <a:rPr lang="pt-BR" sz="2800" b="1" dirty="0" smtClean="0">
                <a:solidFill>
                  <a:prstClr val="white"/>
                </a:solidFill>
                <a:latin typeface="Trebuchet MS" pitchFamily="34" charset="0"/>
              </a:rPr>
              <a:t> PARA OS </a:t>
            </a:r>
            <a:r>
              <a:rPr lang="pt-BR" sz="2800" b="1" dirty="0" smtClean="0">
                <a:solidFill>
                  <a:srgbClr val="86C212"/>
                </a:solidFill>
                <a:latin typeface="Trebuchet MS" pitchFamily="34" charset="0"/>
              </a:rPr>
              <a:t>GAMERS</a:t>
            </a:r>
            <a:endParaRPr lang="pt-BR" sz="2400" b="1" dirty="0">
              <a:solidFill>
                <a:srgbClr val="86C212"/>
              </a:solidFill>
              <a:latin typeface="Trebuchet MS" pitchFamily="34" charset="0"/>
            </a:endParaRPr>
          </a:p>
        </p:txBody>
      </p:sp>
      <p:sp>
        <p:nvSpPr>
          <p:cNvPr id="143368" name="Retângulo 14"/>
          <p:cNvSpPr>
            <a:spLocks noChangeArrowheads="1"/>
          </p:cNvSpPr>
          <p:nvPr/>
        </p:nvSpPr>
        <p:spPr bwMode="auto">
          <a:xfrm rot="900000">
            <a:off x="4081463" y="2559050"/>
            <a:ext cx="2606675" cy="1649413"/>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ct val="30000"/>
              </a:spcAft>
              <a:buClr>
                <a:srgbClr val="86C212"/>
              </a:buClr>
              <a:buFont typeface="Arial" charset="0"/>
              <a:buChar char="•"/>
            </a:pPr>
            <a:r>
              <a:rPr lang="pt-BR" sz="2000" dirty="0">
                <a:solidFill>
                  <a:prstClr val="white"/>
                </a:solidFill>
                <a:latin typeface="Trebuchet MS" pitchFamily="34" charset="0"/>
                <a:ea typeface="Times New Roman" pitchFamily="18" charset="0"/>
                <a:cs typeface="Calibri" pitchFamily="34" charset="0"/>
              </a:rPr>
              <a:t>Oferecer </a:t>
            </a:r>
            <a:r>
              <a:rPr lang="pt-BR" sz="2000" b="1" dirty="0">
                <a:solidFill>
                  <a:srgbClr val="86C212"/>
                </a:solidFill>
                <a:latin typeface="Trebuchet MS" pitchFamily="34" charset="0"/>
                <a:ea typeface="Times New Roman" pitchFamily="18" charset="0"/>
                <a:cs typeface="Calibri" pitchFamily="34" charset="0"/>
              </a:rPr>
              <a:t>inúmeras opções</a:t>
            </a:r>
          </a:p>
          <a:p>
            <a:pPr marL="139700" indent="-139700" eaLnBrk="0" fontAlgn="base" hangingPunct="0">
              <a:lnSpc>
                <a:spcPct val="90000"/>
              </a:lnSpc>
              <a:spcBef>
                <a:spcPct val="0"/>
              </a:spcBef>
              <a:spcAft>
                <a:spcPct val="30000"/>
              </a:spcAft>
              <a:buClr>
                <a:srgbClr val="86C212"/>
              </a:buClr>
              <a:buFont typeface="Arial" charset="0"/>
              <a:buChar char="•"/>
            </a:pPr>
            <a:r>
              <a:rPr lang="pt-BR" sz="2000" dirty="0">
                <a:solidFill>
                  <a:prstClr val="white"/>
                </a:solidFill>
                <a:latin typeface="Trebuchet MS" pitchFamily="34" charset="0"/>
                <a:ea typeface="Times New Roman" pitchFamily="18" charset="0"/>
                <a:cs typeface="Calibri" pitchFamily="34" charset="0"/>
              </a:rPr>
              <a:t>Facilitar a </a:t>
            </a:r>
            <a:r>
              <a:rPr lang="pt-BR" sz="2000" b="1" dirty="0">
                <a:solidFill>
                  <a:srgbClr val="86C212"/>
                </a:solidFill>
                <a:latin typeface="Trebuchet MS" pitchFamily="34" charset="0"/>
                <a:ea typeface="Times New Roman" pitchFamily="18" charset="0"/>
                <a:cs typeface="Calibri" pitchFamily="34" charset="0"/>
              </a:rPr>
              <a:t>diversão</a:t>
            </a:r>
          </a:p>
          <a:p>
            <a:pPr marL="139700" indent="-139700" eaLnBrk="0" fontAlgn="base" hangingPunct="0">
              <a:lnSpc>
                <a:spcPct val="90000"/>
              </a:lnSpc>
              <a:spcBef>
                <a:spcPct val="0"/>
              </a:spcBef>
              <a:spcAft>
                <a:spcPct val="30000"/>
              </a:spcAft>
              <a:buClr>
                <a:srgbClr val="86C212"/>
              </a:buClr>
              <a:buFont typeface="Arial" charset="0"/>
              <a:buChar char="•"/>
            </a:pPr>
            <a:r>
              <a:rPr lang="pt-BR" sz="2000" dirty="0">
                <a:solidFill>
                  <a:prstClr val="white"/>
                </a:solidFill>
                <a:latin typeface="Trebuchet MS" pitchFamily="34" charset="0"/>
                <a:ea typeface="Times New Roman" pitchFamily="18" charset="0"/>
                <a:cs typeface="Calibri" pitchFamily="34" charset="0"/>
              </a:rPr>
              <a:t>Buscando sempre o </a:t>
            </a:r>
            <a:r>
              <a:rPr lang="pt-BR" sz="2000" b="1" dirty="0">
                <a:solidFill>
                  <a:srgbClr val="86C212"/>
                </a:solidFill>
                <a:latin typeface="Trebuchet MS" pitchFamily="34" charset="0"/>
                <a:ea typeface="Times New Roman" pitchFamily="18" charset="0"/>
                <a:cs typeface="Calibri" pitchFamily="34" charset="0"/>
              </a:rPr>
              <a:t>entretenimento</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3395"/>
                                        </p:tgtEl>
                                        <p:attrNameLst>
                                          <p:attrName>style.visibility</p:attrName>
                                        </p:attrNameLst>
                                      </p:cBhvr>
                                      <p:to>
                                        <p:strVal val="visible"/>
                                      </p:to>
                                    </p:set>
                                    <p:animEffect transition="in" filter="wipe(right)">
                                      <p:cBhvr>
                                        <p:cTn id="7" dur="500"/>
                                        <p:tgtEl>
                                          <p:spTgt spid="143395"/>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143385"/>
                                        </p:tgtEl>
                                        <p:attrNameLst>
                                          <p:attrName>style.visibility</p:attrName>
                                        </p:attrNameLst>
                                      </p:cBhvr>
                                      <p:to>
                                        <p:strVal val="visible"/>
                                      </p:to>
                                    </p:set>
                                    <p:anim calcmode="lin" valueType="num">
                                      <p:cBhvr>
                                        <p:cTn id="11" dur="300" fill="hold"/>
                                        <p:tgtEl>
                                          <p:spTgt spid="143385"/>
                                        </p:tgtEl>
                                        <p:attrNameLst>
                                          <p:attrName>ppt_w</p:attrName>
                                        </p:attrNameLst>
                                      </p:cBhvr>
                                      <p:tavLst>
                                        <p:tav tm="0">
                                          <p:val>
                                            <p:strVal val="(6*min(max(#ppt_w*#ppt_h,.3),1)-7.4)/-.7*#ppt_w"/>
                                          </p:val>
                                        </p:tav>
                                        <p:tav tm="100000">
                                          <p:val>
                                            <p:strVal val="#ppt_w"/>
                                          </p:val>
                                        </p:tav>
                                      </p:tavLst>
                                    </p:anim>
                                    <p:anim calcmode="lin" valueType="num">
                                      <p:cBhvr>
                                        <p:cTn id="12" dur="300" fill="hold"/>
                                        <p:tgtEl>
                                          <p:spTgt spid="143385"/>
                                        </p:tgtEl>
                                        <p:attrNameLst>
                                          <p:attrName>ppt_h</p:attrName>
                                        </p:attrNameLst>
                                      </p:cBhvr>
                                      <p:tavLst>
                                        <p:tav tm="0">
                                          <p:val>
                                            <p:strVal val="(6*min(max(#ppt_w*#ppt_h,.3),1)-7.4)/-.7*#ppt_h"/>
                                          </p:val>
                                        </p:tav>
                                        <p:tav tm="100000">
                                          <p:val>
                                            <p:strVal val="#ppt_h"/>
                                          </p:val>
                                        </p:tav>
                                      </p:tavLst>
                                    </p:anim>
                                    <p:anim calcmode="lin" valueType="num">
                                      <p:cBhvr>
                                        <p:cTn id="13" dur="300" fill="hold"/>
                                        <p:tgtEl>
                                          <p:spTgt spid="143385"/>
                                        </p:tgtEl>
                                        <p:attrNameLst>
                                          <p:attrName>ppt_x</p:attrName>
                                        </p:attrNameLst>
                                      </p:cBhvr>
                                      <p:tavLst>
                                        <p:tav tm="0">
                                          <p:val>
                                            <p:fltVal val="0.5"/>
                                          </p:val>
                                        </p:tav>
                                        <p:tav tm="100000">
                                          <p:val>
                                            <p:strVal val="#ppt_x"/>
                                          </p:val>
                                        </p:tav>
                                      </p:tavLst>
                                    </p:anim>
                                    <p:anim calcmode="lin" valueType="num">
                                      <p:cBhvr>
                                        <p:cTn id="14" dur="300" fill="hold"/>
                                        <p:tgtEl>
                                          <p:spTgt spid="14338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800"/>
                            </p:stCondLst>
                            <p:childTnLst>
                              <p:par>
                                <p:cTn id="16" presetID="10" presetClass="entr" presetSubtype="0" fill="hold" nodeType="afterEffect">
                                  <p:stCondLst>
                                    <p:cond delay="0"/>
                                  </p:stCondLst>
                                  <p:childTnLst>
                                    <p:set>
                                      <p:cBhvr>
                                        <p:cTn id="17" dur="1" fill="hold">
                                          <p:stCondLst>
                                            <p:cond delay="0"/>
                                          </p:stCondLst>
                                        </p:cTn>
                                        <p:tgtEl>
                                          <p:spTgt spid="143397"/>
                                        </p:tgtEl>
                                        <p:attrNameLst>
                                          <p:attrName>style.visibility</p:attrName>
                                        </p:attrNameLst>
                                      </p:cBhvr>
                                      <p:to>
                                        <p:strVal val="visible"/>
                                      </p:to>
                                    </p:set>
                                    <p:animEffect transition="in" filter="fade">
                                      <p:cBhvr>
                                        <p:cTn id="18" dur="500"/>
                                        <p:tgtEl>
                                          <p:spTgt spid="143397"/>
                                        </p:tgtEl>
                                      </p:cBhvr>
                                    </p:animEffect>
                                  </p:childTnLst>
                                </p:cTn>
                              </p:par>
                              <p:par>
                                <p:cTn id="19" presetID="42" presetClass="path" presetSubtype="0" accel="50000" decel="50000" fill="hold" nodeType="withEffect">
                                  <p:stCondLst>
                                    <p:cond delay="0"/>
                                  </p:stCondLst>
                                  <p:childTnLst>
                                    <p:animMotion origin="layout" path="M 0.12541 -0.65462 L -5.75461E-7 -4.64355E-6 " pathEditMode="relative" rAng="0" ptsTypes="AA">
                                      <p:cBhvr>
                                        <p:cTn id="20" dur="500" fill="hold"/>
                                        <p:tgtEl>
                                          <p:spTgt spid="143397"/>
                                        </p:tgtEl>
                                        <p:attrNameLst>
                                          <p:attrName>ppt_x</p:attrName>
                                          <p:attrName>ppt_y</p:attrName>
                                        </p:attrNameLst>
                                      </p:cBhvr>
                                      <p:rCtr x="-6300" y="32700"/>
                                    </p:animMotion>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143390"/>
                                        </p:tgtEl>
                                        <p:attrNameLst>
                                          <p:attrName>style.visibility</p:attrName>
                                        </p:attrNameLst>
                                      </p:cBhvr>
                                      <p:to>
                                        <p:strVal val="visible"/>
                                      </p:to>
                                    </p:set>
                                    <p:animEffect transition="in" filter="fade">
                                      <p:cBhvr>
                                        <p:cTn id="24" dur="300"/>
                                        <p:tgtEl>
                                          <p:spTgt spid="143390"/>
                                        </p:tgtEl>
                                      </p:cBhvr>
                                    </p:animEffect>
                                  </p:childTnLst>
                                </p:cTn>
                              </p:par>
                              <p:par>
                                <p:cTn id="25" presetID="10" presetClass="entr" presetSubtype="0" fill="hold" nodeType="withEffect">
                                  <p:stCondLst>
                                    <p:cond delay="200"/>
                                  </p:stCondLst>
                                  <p:childTnLst>
                                    <p:set>
                                      <p:cBhvr>
                                        <p:cTn id="26" dur="1" fill="hold">
                                          <p:stCondLst>
                                            <p:cond delay="0"/>
                                          </p:stCondLst>
                                        </p:cTn>
                                        <p:tgtEl>
                                          <p:spTgt spid="143393"/>
                                        </p:tgtEl>
                                        <p:attrNameLst>
                                          <p:attrName>style.visibility</p:attrName>
                                        </p:attrNameLst>
                                      </p:cBhvr>
                                      <p:to>
                                        <p:strVal val="visible"/>
                                      </p:to>
                                    </p:set>
                                    <p:animEffect transition="in" filter="fade">
                                      <p:cBhvr>
                                        <p:cTn id="27" dur="500"/>
                                        <p:tgtEl>
                                          <p:spTgt spid="143393"/>
                                        </p:tgtEl>
                                      </p:cBhvr>
                                    </p:animEffect>
                                  </p:childTnLst>
                                </p:cTn>
                              </p:par>
                              <p:par>
                                <p:cTn id="28" presetID="10" presetClass="entr" presetSubtype="0" fill="hold" nodeType="withEffect">
                                  <p:stCondLst>
                                    <p:cond delay="200"/>
                                  </p:stCondLst>
                                  <p:childTnLst>
                                    <p:set>
                                      <p:cBhvr>
                                        <p:cTn id="29" dur="1" fill="hold">
                                          <p:stCondLst>
                                            <p:cond delay="0"/>
                                          </p:stCondLst>
                                        </p:cTn>
                                        <p:tgtEl>
                                          <p:spTgt spid="143394"/>
                                        </p:tgtEl>
                                        <p:attrNameLst>
                                          <p:attrName>style.visibility</p:attrName>
                                        </p:attrNameLst>
                                      </p:cBhvr>
                                      <p:to>
                                        <p:strVal val="visible"/>
                                      </p:to>
                                    </p:set>
                                    <p:animEffect transition="in" filter="fade">
                                      <p:cBhvr>
                                        <p:cTn id="30" dur="500"/>
                                        <p:tgtEl>
                                          <p:spTgt spid="14339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43396"/>
                                        </p:tgtEl>
                                        <p:attrNameLst>
                                          <p:attrName>style.visibility</p:attrName>
                                        </p:attrNameLst>
                                      </p:cBhvr>
                                      <p:to>
                                        <p:strVal val="visible"/>
                                      </p:to>
                                    </p:set>
                                    <p:animEffect transition="in" filter="wipe(right)">
                                      <p:cBhvr>
                                        <p:cTn id="35" dur="500"/>
                                        <p:tgtEl>
                                          <p:spTgt spid="14339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43368"/>
                                        </p:tgtEl>
                                        <p:attrNameLst>
                                          <p:attrName>style.visibility</p:attrName>
                                        </p:attrNameLst>
                                      </p:cBhvr>
                                      <p:to>
                                        <p:strVal val="visible"/>
                                      </p:to>
                                    </p:set>
                                    <p:animEffect transition="in" filter="fade">
                                      <p:cBhvr>
                                        <p:cTn id="39" dur="500"/>
                                        <p:tgtEl>
                                          <p:spTgt spid="143368"/>
                                        </p:tgtEl>
                                      </p:cBhvr>
                                    </p:animEffect>
                                  </p:childTnLst>
                                </p:cTn>
                              </p:par>
                            </p:childTnLst>
                          </p:cTn>
                        </p:par>
                        <p:par>
                          <p:cTn id="40" fill="hold">
                            <p:stCondLst>
                              <p:cond delay="1000"/>
                            </p:stCondLst>
                            <p:childTnLst>
                              <p:par>
                                <p:cTn id="41" presetID="2" presetClass="entr" presetSubtype="8" decel="50000" fill="hold" nodeType="afterEffect">
                                  <p:stCondLst>
                                    <p:cond delay="0"/>
                                  </p:stCondLst>
                                  <p:childTnLst>
                                    <p:set>
                                      <p:cBhvr>
                                        <p:cTn id="42" dur="1" fill="hold">
                                          <p:stCondLst>
                                            <p:cond delay="0"/>
                                          </p:stCondLst>
                                        </p:cTn>
                                        <p:tgtEl>
                                          <p:spTgt spid="143391"/>
                                        </p:tgtEl>
                                        <p:attrNameLst>
                                          <p:attrName>style.visibility</p:attrName>
                                        </p:attrNameLst>
                                      </p:cBhvr>
                                      <p:to>
                                        <p:strVal val="visible"/>
                                      </p:to>
                                    </p:set>
                                    <p:anim calcmode="lin" valueType="num">
                                      <p:cBhvr additive="base">
                                        <p:cTn id="43" dur="1000" fill="hold"/>
                                        <p:tgtEl>
                                          <p:spTgt spid="143391"/>
                                        </p:tgtEl>
                                        <p:attrNameLst>
                                          <p:attrName>ppt_x</p:attrName>
                                        </p:attrNameLst>
                                      </p:cBhvr>
                                      <p:tavLst>
                                        <p:tav tm="0">
                                          <p:val>
                                            <p:strVal val="0-#ppt_w/2"/>
                                          </p:val>
                                        </p:tav>
                                        <p:tav tm="100000">
                                          <p:val>
                                            <p:strVal val="#ppt_x"/>
                                          </p:val>
                                        </p:tav>
                                      </p:tavLst>
                                    </p:anim>
                                    <p:anim calcmode="lin" valueType="num">
                                      <p:cBhvr additive="base">
                                        <p:cTn id="44" dur="1000" fill="hold"/>
                                        <p:tgtEl>
                                          <p:spTgt spid="143391"/>
                                        </p:tgtEl>
                                        <p:attrNameLst>
                                          <p:attrName>ppt_y</p:attrName>
                                        </p:attrNameLst>
                                      </p:cBhvr>
                                      <p:tavLst>
                                        <p:tav tm="0">
                                          <p:val>
                                            <p:strVal val="#ppt_y"/>
                                          </p:val>
                                        </p:tav>
                                        <p:tav tm="100000">
                                          <p:val>
                                            <p:strVal val="#ppt_y"/>
                                          </p:val>
                                        </p:tav>
                                      </p:tavLst>
                                    </p:anim>
                                  </p:childTnLst>
                                </p:cTn>
                              </p:par>
                              <p:par>
                                <p:cTn id="45" presetID="8" presetClass="emph" presetSubtype="0" repeatCount="2000" autoRev="1" fill="hold" nodeType="withEffect">
                                  <p:stCondLst>
                                    <p:cond delay="0"/>
                                  </p:stCondLst>
                                  <p:childTnLst>
                                    <p:animRot by="240000">
                                      <p:cBhvr>
                                        <p:cTn id="46" dur="200" fill="hold"/>
                                        <p:tgtEl>
                                          <p:spTgt spid="143391"/>
                                        </p:tgtEl>
                                        <p:attrNameLst>
                                          <p:attrName>r</p:attrName>
                                        </p:attrNameLst>
                                      </p:cBhvr>
                                    </p:animRot>
                                  </p:childTnLst>
                                </p:cTn>
                              </p:par>
                            </p:childTnLst>
                          </p:cTn>
                        </p:par>
                        <p:par>
                          <p:cTn id="47" fill="hold">
                            <p:stCondLst>
                              <p:cond delay="2000"/>
                            </p:stCondLst>
                            <p:childTnLst>
                              <p:par>
                                <p:cTn id="48" presetID="42" presetClass="path" presetSubtype="0" accel="50000" decel="50000" fill="hold" nodeType="afterEffect">
                                  <p:stCondLst>
                                    <p:cond delay="0"/>
                                  </p:stCondLst>
                                  <p:childTnLst>
                                    <p:animMotion origin="layout" path="M -2.33062E-6 -1.78744E-6 L -0.0561 0.34131 " pathEditMode="relative" rAng="0" ptsTypes="AA">
                                      <p:cBhvr>
                                        <p:cTn id="49" dur="1000" fill="hold"/>
                                        <p:tgtEl>
                                          <p:spTgt spid="143394"/>
                                        </p:tgtEl>
                                        <p:attrNameLst>
                                          <p:attrName>ppt_x</p:attrName>
                                          <p:attrName>ppt_y</p:attrName>
                                        </p:attrNameLst>
                                      </p:cBhvr>
                                      <p:rCtr x="-2800" y="17100"/>
                                    </p:animMotion>
                                  </p:childTnLst>
                                </p:cTn>
                              </p:par>
                              <p:par>
                                <p:cTn id="50" presetID="10" presetClass="entr" presetSubtype="0" fill="hold" nodeType="withEffect">
                                  <p:stCondLst>
                                    <p:cond delay="700"/>
                                  </p:stCondLst>
                                  <p:childTnLst>
                                    <p:set>
                                      <p:cBhvr>
                                        <p:cTn id="51" dur="1" fill="hold">
                                          <p:stCondLst>
                                            <p:cond delay="0"/>
                                          </p:stCondLst>
                                        </p:cTn>
                                        <p:tgtEl>
                                          <p:spTgt spid="143398"/>
                                        </p:tgtEl>
                                        <p:attrNameLst>
                                          <p:attrName>style.visibility</p:attrName>
                                        </p:attrNameLst>
                                      </p:cBhvr>
                                      <p:to>
                                        <p:strVal val="visible"/>
                                      </p:to>
                                    </p:set>
                                    <p:animEffect transition="in" filter="fade">
                                      <p:cBhvr>
                                        <p:cTn id="52" dur="500"/>
                                        <p:tgtEl>
                                          <p:spTgt spid="143398"/>
                                        </p:tgtEl>
                                      </p:cBhvr>
                                    </p:animEffect>
                                  </p:childTnLst>
                                </p:cTn>
                              </p:par>
                              <p:par>
                                <p:cTn id="53" presetID="0" presetClass="path" presetSubtype="0" accel="50000" decel="50000" fill="hold" nodeType="withEffect">
                                  <p:stCondLst>
                                    <p:cond delay="700"/>
                                  </p:stCondLst>
                                  <p:childTnLst>
                                    <p:animMotion origin="layout" path="M 4.36009E-6 -1.54143E-6 C -0.0019 0.00867 -0.01193 0.03492 -0.01614 0.05082 C -0.02061 0.06912 -0.02712 0.09176 -0.02725 0.11031 C -0.03173 0.11537 -0.04447 0.08213 -0.06616 0.08406 C -0.07891 0.08598 -0.09301 0.11778 -0.10413 0.12139 C -0.10955 0.11489 -0.1128 0.10718 -0.11904 0.10357 C -0.12338 0.09586 -0.12392 0.09104 -0.13016 0.09465 C -0.14222 0.08767 -0.16093 0.09538 -0.17354 0.09754 C -0.18032 0.10549 -0.20011 0.12596 -0.20608 0.13608 C -0.22452 0.11681 -0.25787 0.09273 -0.282 0.09754 C -0.29529 0.1067 -0.32701 0.15342 -0.33081 0.16113 " pathEditMode="relative" rAng="0" ptsTypes="fafffffffff">
                                      <p:cBhvr>
                                        <p:cTn id="54" dur="1000" fill="hold"/>
                                        <p:tgtEl>
                                          <p:spTgt spid="143398"/>
                                        </p:tgtEl>
                                        <p:attrNameLst>
                                          <p:attrName>ppt_x</p:attrName>
                                          <p:attrName>ppt_y</p:attrName>
                                        </p:attrNameLst>
                                      </p:cBhvr>
                                      <p:rCtr x="-16500" y="8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5" grpId="0"/>
      <p:bldP spid="1433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pic>
        <p:nvPicPr>
          <p:cNvPr id="123946" name="Picture 42" descr="S13_Allan_10"/>
          <p:cNvPicPr>
            <a:picLocks noChangeAspect="1" noChangeArrowheads="1"/>
          </p:cNvPicPr>
          <p:nvPr/>
        </p:nvPicPr>
        <p:blipFill>
          <a:blip r:embed="rId4" cstate="print"/>
          <a:srcRect l="36971" r="2538"/>
          <a:stretch>
            <a:fillRect/>
          </a:stretch>
        </p:blipFill>
        <p:spPr bwMode="auto">
          <a:xfrm>
            <a:off x="4629150" y="11113"/>
            <a:ext cx="7075488" cy="6580187"/>
          </a:xfrm>
          <a:prstGeom prst="rect">
            <a:avLst/>
          </a:prstGeom>
          <a:noFill/>
          <a:ln w="9525">
            <a:noFill/>
            <a:miter lim="800000"/>
            <a:headEnd/>
            <a:tailEnd/>
          </a:ln>
        </p:spPr>
      </p:pic>
      <p:pic>
        <p:nvPicPr>
          <p:cNvPr id="123947" name="Picture 43" descr="S13_Allan_11"/>
          <p:cNvPicPr>
            <a:picLocks noChangeAspect="1" noChangeArrowheads="1"/>
          </p:cNvPicPr>
          <p:nvPr/>
        </p:nvPicPr>
        <p:blipFill>
          <a:blip r:embed="rId5" cstate="print"/>
          <a:srcRect l="57329"/>
          <a:stretch>
            <a:fillRect/>
          </a:stretch>
        </p:blipFill>
        <p:spPr bwMode="auto">
          <a:xfrm>
            <a:off x="6999288" y="4763"/>
            <a:ext cx="4991100" cy="6580187"/>
          </a:xfrm>
          <a:prstGeom prst="rect">
            <a:avLst/>
          </a:prstGeom>
          <a:noFill/>
          <a:ln w="9525">
            <a:noFill/>
            <a:miter lim="800000"/>
            <a:headEnd/>
            <a:tailEnd/>
          </a:ln>
        </p:spPr>
      </p:pic>
      <p:pic>
        <p:nvPicPr>
          <p:cNvPr id="7173" name="Imagem 31" descr="S13_Allan_7.png"/>
          <p:cNvPicPr>
            <a:picLocks noChangeAspect="1"/>
          </p:cNvPicPr>
          <p:nvPr/>
        </p:nvPicPr>
        <p:blipFill>
          <a:blip r:embed="rId6" cstate="print"/>
          <a:srcRect t="76764"/>
          <a:stretch>
            <a:fillRect/>
          </a:stretch>
        </p:blipFill>
        <p:spPr bwMode="auto">
          <a:xfrm>
            <a:off x="0" y="5054600"/>
            <a:ext cx="11704638" cy="1530350"/>
          </a:xfrm>
          <a:prstGeom prst="rect">
            <a:avLst/>
          </a:prstGeom>
          <a:noFill/>
          <a:ln w="9525">
            <a:noFill/>
            <a:miter lim="800000"/>
            <a:headEnd/>
            <a:tailEnd/>
          </a:ln>
        </p:spPr>
      </p:pic>
      <p:sp>
        <p:nvSpPr>
          <p:cNvPr id="9" name="Retângulo 8"/>
          <p:cNvSpPr>
            <a:spLocks noChangeArrowheads="1"/>
          </p:cNvSpPr>
          <p:nvPr/>
        </p:nvSpPr>
        <p:spPr bwMode="auto">
          <a:xfrm>
            <a:off x="500063" y="328613"/>
            <a:ext cx="4487862" cy="1176337"/>
          </a:xfrm>
          <a:prstGeom prst="rect">
            <a:avLst/>
          </a:prstGeom>
          <a:noFill/>
          <a:ln w="9525">
            <a:noFill/>
            <a:miter lim="800000"/>
            <a:headEnd/>
            <a:tailEnd/>
          </a:ln>
        </p:spPr>
        <p:txBody>
          <a:bodyPr>
            <a:spAutoFit/>
          </a:bodyPr>
          <a:lstStyle/>
          <a:p>
            <a:pPr>
              <a:lnSpc>
                <a:spcPct val="80000"/>
              </a:lnSpc>
            </a:pPr>
            <a:r>
              <a:rPr lang="pt-BR" sz="4400">
                <a:solidFill>
                  <a:srgbClr val="3289AA"/>
                </a:solidFill>
                <a:latin typeface="Trebuchet MS" pitchFamily="34" charset="0"/>
              </a:rPr>
              <a:t>AUDIÊNCIA </a:t>
            </a:r>
            <a:br>
              <a:rPr lang="pt-BR" sz="4400">
                <a:solidFill>
                  <a:srgbClr val="3289AA"/>
                </a:solidFill>
                <a:latin typeface="Trebuchet MS" pitchFamily="34" charset="0"/>
              </a:rPr>
            </a:br>
            <a:r>
              <a:rPr lang="pt-BR" sz="4400" b="1">
                <a:solidFill>
                  <a:srgbClr val="3289AA"/>
                </a:solidFill>
                <a:latin typeface="Trebuchet MS" pitchFamily="34" charset="0"/>
              </a:rPr>
              <a:t>CLICK JOGOS</a:t>
            </a:r>
          </a:p>
        </p:txBody>
      </p:sp>
      <p:pic>
        <p:nvPicPr>
          <p:cNvPr id="12" name="Imagem 11" descr="S13_Allan_5.png"/>
          <p:cNvPicPr>
            <a:picLocks noChangeAspect="1"/>
          </p:cNvPicPr>
          <p:nvPr/>
        </p:nvPicPr>
        <p:blipFill>
          <a:blip r:embed="rId7" cstate="print"/>
          <a:srcRect t="43439" r="89989"/>
          <a:stretch>
            <a:fillRect/>
          </a:stretch>
        </p:blipFill>
        <p:spPr bwMode="auto">
          <a:xfrm>
            <a:off x="0" y="2860675"/>
            <a:ext cx="1171575" cy="3724275"/>
          </a:xfrm>
          <a:prstGeom prst="rect">
            <a:avLst/>
          </a:prstGeom>
          <a:noFill/>
          <a:ln w="9525">
            <a:noFill/>
            <a:miter lim="800000"/>
            <a:headEnd/>
            <a:tailEnd/>
          </a:ln>
        </p:spPr>
      </p:pic>
      <p:pic>
        <p:nvPicPr>
          <p:cNvPr id="13" name="Imagem 12" descr="S13_Allan_1.png"/>
          <p:cNvPicPr>
            <a:picLocks noChangeAspect="1"/>
          </p:cNvPicPr>
          <p:nvPr/>
        </p:nvPicPr>
        <p:blipFill>
          <a:blip r:embed="rId8" cstate="print"/>
          <a:srcRect l="50346" t="11180" b="39246"/>
          <a:stretch>
            <a:fillRect/>
          </a:stretch>
        </p:blipFill>
        <p:spPr bwMode="auto">
          <a:xfrm>
            <a:off x="6707188" y="598488"/>
            <a:ext cx="4997450" cy="2674937"/>
          </a:xfrm>
          <a:prstGeom prst="rect">
            <a:avLst/>
          </a:prstGeom>
          <a:noFill/>
          <a:ln w="9525">
            <a:noFill/>
            <a:miter lim="800000"/>
            <a:headEnd/>
            <a:tailEnd/>
          </a:ln>
        </p:spPr>
      </p:pic>
      <p:pic>
        <p:nvPicPr>
          <p:cNvPr id="14" name="Imagem 13" descr="S13_Allan_2.png"/>
          <p:cNvPicPr>
            <a:picLocks noChangeAspect="1"/>
          </p:cNvPicPr>
          <p:nvPr/>
        </p:nvPicPr>
        <p:blipFill>
          <a:blip r:embed="rId9" cstate="print"/>
          <a:srcRect l="57399" t="11372" r="10376" b="37511"/>
          <a:stretch>
            <a:fillRect/>
          </a:stretch>
        </p:blipFill>
        <p:spPr bwMode="auto">
          <a:xfrm>
            <a:off x="7370763" y="582613"/>
            <a:ext cx="3344862" cy="2984500"/>
          </a:xfrm>
          <a:prstGeom prst="rect">
            <a:avLst/>
          </a:prstGeom>
          <a:noFill/>
          <a:ln w="9525">
            <a:noFill/>
            <a:miter lim="800000"/>
            <a:headEnd/>
            <a:tailEnd/>
          </a:ln>
        </p:spPr>
      </p:pic>
      <p:pic>
        <p:nvPicPr>
          <p:cNvPr id="16" name="Imagem 15" descr="S13_Allan_4.png"/>
          <p:cNvPicPr>
            <a:picLocks noChangeAspect="1"/>
          </p:cNvPicPr>
          <p:nvPr/>
        </p:nvPicPr>
        <p:blipFill>
          <a:blip r:embed="rId10" cstate="print"/>
          <a:srcRect t="37221" r="87088"/>
          <a:stretch>
            <a:fillRect/>
          </a:stretch>
        </p:blipFill>
        <p:spPr bwMode="auto">
          <a:xfrm>
            <a:off x="0" y="2451100"/>
            <a:ext cx="1511300" cy="4133850"/>
          </a:xfrm>
          <a:prstGeom prst="rect">
            <a:avLst/>
          </a:prstGeom>
          <a:noFill/>
          <a:ln w="9525">
            <a:noFill/>
            <a:miter lim="800000"/>
            <a:headEnd/>
            <a:tailEnd/>
          </a:ln>
        </p:spPr>
      </p:pic>
      <p:sp>
        <p:nvSpPr>
          <p:cNvPr id="7" name="Retângulo 6"/>
          <p:cNvSpPr>
            <a:spLocks noChangeArrowheads="1"/>
          </p:cNvSpPr>
          <p:nvPr/>
        </p:nvSpPr>
        <p:spPr bwMode="auto">
          <a:xfrm>
            <a:off x="10285413" y="1500188"/>
            <a:ext cx="1304925" cy="701675"/>
          </a:xfrm>
          <a:prstGeom prst="rect">
            <a:avLst/>
          </a:prstGeom>
          <a:noFill/>
          <a:ln w="9525">
            <a:noFill/>
            <a:miter lim="800000"/>
            <a:headEnd/>
            <a:tailEnd/>
          </a:ln>
        </p:spPr>
        <p:txBody>
          <a:bodyPr>
            <a:spAutoFit/>
          </a:bodyPr>
          <a:lstStyle/>
          <a:p>
            <a:r>
              <a:rPr lang="pt-BR" sz="4000" b="1">
                <a:solidFill>
                  <a:srgbClr val="FFFFFF"/>
                </a:solidFill>
                <a:latin typeface="Trebuchet MS" pitchFamily="34" charset="0"/>
              </a:rPr>
              <a:t>Sexo</a:t>
            </a:r>
          </a:p>
        </p:txBody>
      </p:sp>
      <p:sp>
        <p:nvSpPr>
          <p:cNvPr id="17" name="Retângulo 16"/>
          <p:cNvSpPr>
            <a:spLocks noChangeArrowheads="1"/>
          </p:cNvSpPr>
          <p:nvPr/>
        </p:nvSpPr>
        <p:spPr bwMode="auto">
          <a:xfrm>
            <a:off x="9020175" y="1697038"/>
            <a:ext cx="750888" cy="457200"/>
          </a:xfrm>
          <a:prstGeom prst="rect">
            <a:avLst/>
          </a:prstGeom>
          <a:noFill/>
          <a:ln w="9525">
            <a:noFill/>
            <a:miter lim="800000"/>
            <a:headEnd/>
            <a:tailEnd/>
          </a:ln>
        </p:spPr>
        <p:txBody>
          <a:bodyPr wrap="none">
            <a:spAutoFit/>
          </a:bodyPr>
          <a:lstStyle/>
          <a:p>
            <a:r>
              <a:rPr lang="pt-BR" sz="2400" b="1">
                <a:solidFill>
                  <a:srgbClr val="FFFFFF"/>
                </a:solidFill>
                <a:latin typeface="Trebuchet MS" pitchFamily="34" charset="0"/>
              </a:rPr>
              <a:t>50%</a:t>
            </a:r>
          </a:p>
        </p:txBody>
      </p:sp>
      <p:sp>
        <p:nvSpPr>
          <p:cNvPr id="18" name="Retângulo 17"/>
          <p:cNvSpPr>
            <a:spLocks noChangeArrowheads="1"/>
          </p:cNvSpPr>
          <p:nvPr/>
        </p:nvSpPr>
        <p:spPr bwMode="auto">
          <a:xfrm>
            <a:off x="7848600" y="1797050"/>
            <a:ext cx="750888" cy="457200"/>
          </a:xfrm>
          <a:prstGeom prst="rect">
            <a:avLst/>
          </a:prstGeom>
          <a:noFill/>
          <a:ln w="9525">
            <a:noFill/>
            <a:miter lim="800000"/>
            <a:headEnd/>
            <a:tailEnd/>
          </a:ln>
        </p:spPr>
        <p:txBody>
          <a:bodyPr wrap="none">
            <a:spAutoFit/>
          </a:bodyPr>
          <a:lstStyle/>
          <a:p>
            <a:r>
              <a:rPr lang="pt-BR" sz="2400" b="1">
                <a:solidFill>
                  <a:srgbClr val="FFFFFF"/>
                </a:solidFill>
                <a:latin typeface="Trebuchet MS" pitchFamily="34" charset="0"/>
              </a:rPr>
              <a:t>50%</a:t>
            </a:r>
          </a:p>
        </p:txBody>
      </p:sp>
      <p:sp>
        <p:nvSpPr>
          <p:cNvPr id="6" name="Retângulo 5"/>
          <p:cNvSpPr>
            <a:spLocks noChangeArrowheads="1"/>
          </p:cNvSpPr>
          <p:nvPr/>
        </p:nvSpPr>
        <p:spPr bwMode="auto">
          <a:xfrm>
            <a:off x="1757363" y="3151188"/>
            <a:ext cx="965200" cy="461962"/>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Idade</a:t>
            </a:r>
          </a:p>
        </p:txBody>
      </p:sp>
      <p:sp>
        <p:nvSpPr>
          <p:cNvPr id="20" name="Retângulo 19"/>
          <p:cNvSpPr>
            <a:spLocks noChangeArrowheads="1"/>
          </p:cNvSpPr>
          <p:nvPr/>
        </p:nvSpPr>
        <p:spPr bwMode="auto">
          <a:xfrm>
            <a:off x="2984500" y="3592513"/>
            <a:ext cx="576263" cy="460375"/>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3%</a:t>
            </a:r>
          </a:p>
        </p:txBody>
      </p:sp>
      <p:sp>
        <p:nvSpPr>
          <p:cNvPr id="31" name="Retângulo 30"/>
          <p:cNvSpPr>
            <a:spLocks noChangeArrowheads="1"/>
          </p:cNvSpPr>
          <p:nvPr/>
        </p:nvSpPr>
        <p:spPr bwMode="auto">
          <a:xfrm>
            <a:off x="2206625" y="3638550"/>
            <a:ext cx="808038" cy="368300"/>
          </a:xfrm>
          <a:prstGeom prst="rect">
            <a:avLst/>
          </a:prstGeom>
          <a:noFill/>
          <a:ln w="9525">
            <a:noFill/>
            <a:miter lim="800000"/>
            <a:headEnd/>
            <a:tailEnd/>
          </a:ln>
        </p:spPr>
        <p:txBody>
          <a:bodyPr wrap="none">
            <a:spAutoFit/>
          </a:bodyPr>
          <a:lstStyle/>
          <a:p>
            <a:r>
              <a:rPr lang="pt-BR" b="1">
                <a:solidFill>
                  <a:srgbClr val="000000"/>
                </a:solidFill>
                <a:latin typeface="Trebuchet MS" pitchFamily="34" charset="0"/>
              </a:rPr>
              <a:t>45-54</a:t>
            </a:r>
          </a:p>
        </p:txBody>
      </p:sp>
      <p:sp>
        <p:nvSpPr>
          <p:cNvPr id="35" name="Retângulo 34"/>
          <p:cNvSpPr>
            <a:spLocks noChangeArrowheads="1"/>
          </p:cNvSpPr>
          <p:nvPr/>
        </p:nvSpPr>
        <p:spPr bwMode="auto">
          <a:xfrm>
            <a:off x="6451600" y="4075113"/>
            <a:ext cx="1812925" cy="260350"/>
          </a:xfrm>
          <a:prstGeom prst="rect">
            <a:avLst/>
          </a:prstGeom>
          <a:noFill/>
          <a:ln w="9525">
            <a:noFill/>
            <a:miter lim="800000"/>
            <a:headEnd/>
            <a:tailEnd/>
          </a:ln>
        </p:spPr>
        <p:txBody>
          <a:bodyPr wrap="none">
            <a:spAutoFit/>
          </a:bodyPr>
          <a:lstStyle/>
          <a:p>
            <a:pPr algn="r"/>
            <a:r>
              <a:rPr lang="pt-BR" sz="1100" b="1">
                <a:solidFill>
                  <a:srgbClr val="000000"/>
                </a:solidFill>
                <a:latin typeface="Trebuchet MS" pitchFamily="34" charset="0"/>
              </a:rPr>
              <a:t>Ensino Médio Incompleto</a:t>
            </a:r>
          </a:p>
        </p:txBody>
      </p:sp>
      <p:sp>
        <p:nvSpPr>
          <p:cNvPr id="36" name="Retângulo 35"/>
          <p:cNvSpPr>
            <a:spLocks noChangeArrowheads="1"/>
          </p:cNvSpPr>
          <p:nvPr/>
        </p:nvSpPr>
        <p:spPr bwMode="auto">
          <a:xfrm>
            <a:off x="6557963" y="4283075"/>
            <a:ext cx="1706562" cy="260350"/>
          </a:xfrm>
          <a:prstGeom prst="rect">
            <a:avLst/>
          </a:prstGeom>
          <a:noFill/>
          <a:ln w="9525">
            <a:noFill/>
            <a:miter lim="800000"/>
            <a:headEnd/>
            <a:tailEnd/>
          </a:ln>
        </p:spPr>
        <p:txBody>
          <a:bodyPr wrap="none">
            <a:spAutoFit/>
          </a:bodyPr>
          <a:lstStyle/>
          <a:p>
            <a:pPr algn="r"/>
            <a:r>
              <a:rPr lang="pt-BR" sz="1100" b="1">
                <a:solidFill>
                  <a:srgbClr val="000000"/>
                </a:solidFill>
                <a:latin typeface="Trebuchet MS" pitchFamily="34" charset="0"/>
              </a:rPr>
              <a:t>Ensino Médio Completo</a:t>
            </a:r>
          </a:p>
        </p:txBody>
      </p:sp>
      <p:sp>
        <p:nvSpPr>
          <p:cNvPr id="37" name="Retângulo 36"/>
          <p:cNvSpPr>
            <a:spLocks noChangeArrowheads="1"/>
          </p:cNvSpPr>
          <p:nvPr/>
        </p:nvSpPr>
        <p:spPr bwMode="auto">
          <a:xfrm>
            <a:off x="6750050" y="4479925"/>
            <a:ext cx="1514475" cy="260350"/>
          </a:xfrm>
          <a:prstGeom prst="rect">
            <a:avLst/>
          </a:prstGeom>
          <a:noFill/>
          <a:ln w="9525">
            <a:noFill/>
            <a:miter lim="800000"/>
            <a:headEnd/>
            <a:tailEnd/>
          </a:ln>
        </p:spPr>
        <p:txBody>
          <a:bodyPr wrap="none">
            <a:spAutoFit/>
          </a:bodyPr>
          <a:lstStyle/>
          <a:p>
            <a:pPr algn="r"/>
            <a:r>
              <a:rPr lang="pt-BR" sz="1100" b="1">
                <a:solidFill>
                  <a:srgbClr val="000000"/>
                </a:solidFill>
                <a:latin typeface="Trebuchet MS" pitchFamily="34" charset="0"/>
              </a:rPr>
              <a:t>Superior Incompleto</a:t>
            </a:r>
          </a:p>
        </p:txBody>
      </p:sp>
      <p:sp>
        <p:nvSpPr>
          <p:cNvPr id="38" name="Retângulo 37"/>
          <p:cNvSpPr>
            <a:spLocks noChangeArrowheads="1"/>
          </p:cNvSpPr>
          <p:nvPr/>
        </p:nvSpPr>
        <p:spPr bwMode="auto">
          <a:xfrm>
            <a:off x="6856413" y="4676775"/>
            <a:ext cx="1408112" cy="260350"/>
          </a:xfrm>
          <a:prstGeom prst="rect">
            <a:avLst/>
          </a:prstGeom>
          <a:noFill/>
          <a:ln w="9525">
            <a:noFill/>
            <a:miter lim="800000"/>
            <a:headEnd/>
            <a:tailEnd/>
          </a:ln>
        </p:spPr>
        <p:txBody>
          <a:bodyPr wrap="none">
            <a:spAutoFit/>
          </a:bodyPr>
          <a:lstStyle/>
          <a:p>
            <a:pPr algn="r"/>
            <a:r>
              <a:rPr lang="pt-BR" sz="1100" b="1">
                <a:solidFill>
                  <a:srgbClr val="000000"/>
                </a:solidFill>
                <a:latin typeface="Trebuchet MS" pitchFamily="34" charset="0"/>
              </a:rPr>
              <a:t>Superior Completo</a:t>
            </a:r>
          </a:p>
        </p:txBody>
      </p:sp>
      <p:sp>
        <p:nvSpPr>
          <p:cNvPr id="39" name="Retângulo 38"/>
          <p:cNvSpPr>
            <a:spLocks noChangeArrowheads="1"/>
          </p:cNvSpPr>
          <p:nvPr/>
        </p:nvSpPr>
        <p:spPr bwMode="auto">
          <a:xfrm>
            <a:off x="7123113" y="4883150"/>
            <a:ext cx="1141412" cy="260350"/>
          </a:xfrm>
          <a:prstGeom prst="rect">
            <a:avLst/>
          </a:prstGeom>
          <a:noFill/>
          <a:ln w="9525">
            <a:noFill/>
            <a:miter lim="800000"/>
            <a:headEnd/>
            <a:tailEnd/>
          </a:ln>
        </p:spPr>
        <p:txBody>
          <a:bodyPr wrap="none">
            <a:spAutoFit/>
          </a:bodyPr>
          <a:lstStyle/>
          <a:p>
            <a:pPr algn="r"/>
            <a:r>
              <a:rPr lang="pt-BR" sz="1100" b="1">
                <a:solidFill>
                  <a:srgbClr val="000000"/>
                </a:solidFill>
                <a:latin typeface="Trebuchet MS" pitchFamily="34" charset="0"/>
              </a:rPr>
              <a:t>Pós Graduação</a:t>
            </a:r>
          </a:p>
        </p:txBody>
      </p:sp>
      <p:sp>
        <p:nvSpPr>
          <p:cNvPr id="40" name="Retângulo 39"/>
          <p:cNvSpPr/>
          <p:nvPr/>
        </p:nvSpPr>
        <p:spPr>
          <a:xfrm>
            <a:off x="10801350" y="4029075"/>
            <a:ext cx="515938" cy="304800"/>
          </a:xfrm>
          <a:prstGeom prst="rect">
            <a:avLst/>
          </a:prstGeom>
        </p:spPr>
        <p:txBody>
          <a:bodyPr wrap="none">
            <a:spAutoFit/>
          </a:bodyPr>
          <a:lstStyle/>
          <a:p>
            <a:pPr algn="r" fontAlgn="auto">
              <a:spcBef>
                <a:spcPts val="0"/>
              </a:spcBef>
              <a:spcAft>
                <a:spcPts val="0"/>
              </a:spcAft>
              <a:defRPr/>
            </a:pPr>
            <a:r>
              <a:rPr lang="pt-BR" sz="1450" b="1" dirty="0">
                <a:solidFill>
                  <a:prstClr val="white"/>
                </a:solidFill>
                <a:latin typeface="Trebuchet MS" pitchFamily="34" charset="0"/>
                <a:cs typeface="+mn-cs"/>
              </a:rPr>
              <a:t>81%</a:t>
            </a:r>
          </a:p>
        </p:txBody>
      </p:sp>
      <p:sp>
        <p:nvSpPr>
          <p:cNvPr id="41" name="Retângulo 40"/>
          <p:cNvSpPr/>
          <p:nvPr/>
        </p:nvSpPr>
        <p:spPr>
          <a:xfrm>
            <a:off x="8628063" y="4219575"/>
            <a:ext cx="411162" cy="304800"/>
          </a:xfrm>
          <a:prstGeom prst="rect">
            <a:avLst/>
          </a:prstGeom>
        </p:spPr>
        <p:txBody>
          <a:bodyPr wrap="none">
            <a:spAutoFit/>
          </a:bodyPr>
          <a:lstStyle/>
          <a:p>
            <a:pPr algn="r" fontAlgn="auto">
              <a:spcBef>
                <a:spcPts val="0"/>
              </a:spcBef>
              <a:spcAft>
                <a:spcPts val="0"/>
              </a:spcAft>
              <a:defRPr/>
            </a:pPr>
            <a:r>
              <a:rPr lang="pt-BR" sz="1450" b="1" dirty="0">
                <a:solidFill>
                  <a:prstClr val="white"/>
                </a:solidFill>
                <a:latin typeface="Trebuchet MS" pitchFamily="34" charset="0"/>
                <a:cs typeface="+mn-cs"/>
              </a:rPr>
              <a:t>7%</a:t>
            </a:r>
          </a:p>
        </p:txBody>
      </p:sp>
      <p:sp>
        <p:nvSpPr>
          <p:cNvPr id="42" name="Retângulo 41"/>
          <p:cNvSpPr/>
          <p:nvPr/>
        </p:nvSpPr>
        <p:spPr>
          <a:xfrm>
            <a:off x="8556625" y="4424363"/>
            <a:ext cx="411163" cy="304800"/>
          </a:xfrm>
          <a:prstGeom prst="rect">
            <a:avLst/>
          </a:prstGeom>
        </p:spPr>
        <p:txBody>
          <a:bodyPr wrap="none">
            <a:spAutoFit/>
          </a:bodyPr>
          <a:lstStyle/>
          <a:p>
            <a:pPr algn="r" fontAlgn="auto">
              <a:spcBef>
                <a:spcPts val="0"/>
              </a:spcBef>
              <a:spcAft>
                <a:spcPts val="0"/>
              </a:spcAft>
              <a:defRPr/>
            </a:pPr>
            <a:r>
              <a:rPr lang="pt-BR" sz="1450" b="1" dirty="0">
                <a:solidFill>
                  <a:prstClr val="white"/>
                </a:solidFill>
                <a:latin typeface="Trebuchet MS" pitchFamily="34" charset="0"/>
                <a:cs typeface="+mn-cs"/>
              </a:rPr>
              <a:t>6%</a:t>
            </a:r>
          </a:p>
        </p:txBody>
      </p:sp>
      <p:sp>
        <p:nvSpPr>
          <p:cNvPr id="43" name="Retângulo 42"/>
          <p:cNvSpPr/>
          <p:nvPr/>
        </p:nvSpPr>
        <p:spPr>
          <a:xfrm>
            <a:off x="8486775" y="4654550"/>
            <a:ext cx="411163" cy="304800"/>
          </a:xfrm>
          <a:prstGeom prst="rect">
            <a:avLst/>
          </a:prstGeom>
        </p:spPr>
        <p:txBody>
          <a:bodyPr wrap="none">
            <a:spAutoFit/>
          </a:bodyPr>
          <a:lstStyle/>
          <a:p>
            <a:pPr algn="r" fontAlgn="auto">
              <a:spcBef>
                <a:spcPts val="0"/>
              </a:spcBef>
              <a:spcAft>
                <a:spcPts val="0"/>
              </a:spcAft>
              <a:defRPr/>
            </a:pPr>
            <a:r>
              <a:rPr lang="pt-BR" sz="1450" b="1" dirty="0">
                <a:solidFill>
                  <a:prstClr val="white"/>
                </a:solidFill>
                <a:latin typeface="Trebuchet MS" pitchFamily="34" charset="0"/>
                <a:cs typeface="+mn-cs"/>
              </a:rPr>
              <a:t>4%</a:t>
            </a:r>
          </a:p>
        </p:txBody>
      </p:sp>
      <p:sp>
        <p:nvSpPr>
          <p:cNvPr id="44" name="Retângulo 43"/>
          <p:cNvSpPr/>
          <p:nvPr/>
        </p:nvSpPr>
        <p:spPr>
          <a:xfrm>
            <a:off x="8461375" y="4841875"/>
            <a:ext cx="411163" cy="304800"/>
          </a:xfrm>
          <a:prstGeom prst="rect">
            <a:avLst/>
          </a:prstGeom>
        </p:spPr>
        <p:txBody>
          <a:bodyPr wrap="none">
            <a:spAutoFit/>
          </a:bodyPr>
          <a:lstStyle/>
          <a:p>
            <a:pPr algn="r" fontAlgn="auto">
              <a:spcBef>
                <a:spcPts val="0"/>
              </a:spcBef>
              <a:spcAft>
                <a:spcPts val="0"/>
              </a:spcAft>
              <a:defRPr/>
            </a:pPr>
            <a:r>
              <a:rPr lang="pt-BR" sz="1450" b="1" dirty="0">
                <a:solidFill>
                  <a:prstClr val="white"/>
                </a:solidFill>
                <a:latin typeface="Trebuchet MS" pitchFamily="34" charset="0"/>
                <a:cs typeface="+mn-cs"/>
              </a:rPr>
              <a:t>2%</a:t>
            </a:r>
          </a:p>
        </p:txBody>
      </p:sp>
      <p:sp>
        <p:nvSpPr>
          <p:cNvPr id="8" name="Retângulo 7"/>
          <p:cNvSpPr>
            <a:spLocks noChangeArrowheads="1"/>
          </p:cNvSpPr>
          <p:nvPr/>
        </p:nvSpPr>
        <p:spPr bwMode="auto">
          <a:xfrm>
            <a:off x="9367838" y="3568700"/>
            <a:ext cx="2281237" cy="519113"/>
          </a:xfrm>
          <a:prstGeom prst="rect">
            <a:avLst/>
          </a:prstGeom>
          <a:noFill/>
          <a:ln w="9525">
            <a:noFill/>
            <a:miter lim="800000"/>
            <a:headEnd/>
            <a:tailEnd/>
          </a:ln>
        </p:spPr>
        <p:txBody>
          <a:bodyPr wrap="none">
            <a:spAutoFit/>
          </a:bodyPr>
          <a:lstStyle/>
          <a:p>
            <a:r>
              <a:rPr lang="pt-BR" sz="2800" b="1">
                <a:solidFill>
                  <a:srgbClr val="000000"/>
                </a:solidFill>
                <a:latin typeface="Trebuchet MS" pitchFamily="34" charset="0"/>
              </a:rPr>
              <a:t>Escolaridade</a:t>
            </a:r>
          </a:p>
        </p:txBody>
      </p:sp>
      <p:pic>
        <p:nvPicPr>
          <p:cNvPr id="1027" name="Picture 3" descr="C:\Users\dfefim\Desktop\S13_Allan.png"/>
          <p:cNvPicPr>
            <a:picLocks noChangeAspect="1" noChangeArrowheads="1"/>
          </p:cNvPicPr>
          <p:nvPr/>
        </p:nvPicPr>
        <p:blipFill>
          <a:blip r:embed="rId11" cstate="print"/>
          <a:srcRect l="12781" t="50000" r="60905"/>
          <a:stretch>
            <a:fillRect/>
          </a:stretch>
        </p:blipFill>
        <p:spPr bwMode="auto">
          <a:xfrm>
            <a:off x="1473200" y="3227388"/>
            <a:ext cx="3208338" cy="3429000"/>
          </a:xfrm>
          <a:prstGeom prst="rect">
            <a:avLst/>
          </a:prstGeom>
          <a:noFill/>
          <a:ln w="9525">
            <a:noFill/>
            <a:miter lim="800000"/>
            <a:headEnd/>
            <a:tailEnd/>
          </a:ln>
        </p:spPr>
      </p:pic>
      <p:pic>
        <p:nvPicPr>
          <p:cNvPr id="15" name="Imagem 14" descr="S13_Allan_3.png"/>
          <p:cNvPicPr>
            <a:picLocks noChangeAspect="1"/>
          </p:cNvPicPr>
          <p:nvPr/>
        </p:nvPicPr>
        <p:blipFill>
          <a:blip r:embed="rId12" cstate="print"/>
          <a:srcRect l="2713" t="22176" r="79384"/>
          <a:stretch>
            <a:fillRect/>
          </a:stretch>
        </p:blipFill>
        <p:spPr bwMode="auto">
          <a:xfrm>
            <a:off x="317500" y="1460500"/>
            <a:ext cx="2095500" cy="5124450"/>
          </a:xfrm>
          <a:prstGeom prst="rect">
            <a:avLst/>
          </a:prstGeom>
          <a:noFill/>
          <a:ln w="9525">
            <a:noFill/>
            <a:miter lim="800000"/>
            <a:headEnd/>
            <a:tailEnd/>
          </a:ln>
        </p:spPr>
      </p:pic>
      <p:sp>
        <p:nvSpPr>
          <p:cNvPr id="21" name="Retângulo 20"/>
          <p:cNvSpPr>
            <a:spLocks noChangeArrowheads="1"/>
          </p:cNvSpPr>
          <p:nvPr/>
        </p:nvSpPr>
        <p:spPr bwMode="auto">
          <a:xfrm>
            <a:off x="3048000" y="4733925"/>
            <a:ext cx="576263" cy="460375"/>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6%</a:t>
            </a:r>
          </a:p>
        </p:txBody>
      </p:sp>
      <p:sp>
        <p:nvSpPr>
          <p:cNvPr id="22" name="Retângulo 21"/>
          <p:cNvSpPr>
            <a:spLocks noChangeArrowheads="1"/>
          </p:cNvSpPr>
          <p:nvPr/>
        </p:nvSpPr>
        <p:spPr bwMode="auto">
          <a:xfrm>
            <a:off x="3048000" y="4316413"/>
            <a:ext cx="576263" cy="461962"/>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6%</a:t>
            </a:r>
          </a:p>
        </p:txBody>
      </p:sp>
      <p:pic>
        <p:nvPicPr>
          <p:cNvPr id="123937" name="Picture 33" descr="S13_Allan_8"/>
          <p:cNvPicPr>
            <a:picLocks noChangeAspect="1" noChangeArrowheads="1"/>
          </p:cNvPicPr>
          <p:nvPr/>
        </p:nvPicPr>
        <p:blipFill>
          <a:blip r:embed="rId13" cstate="print"/>
          <a:srcRect l="20833" t="29515" r="56056" b="31734"/>
          <a:stretch>
            <a:fillRect/>
          </a:stretch>
        </p:blipFill>
        <p:spPr bwMode="auto">
          <a:xfrm>
            <a:off x="3089275" y="2144713"/>
            <a:ext cx="2516188" cy="2373312"/>
          </a:xfrm>
          <a:prstGeom prst="rect">
            <a:avLst/>
          </a:prstGeom>
          <a:noFill/>
          <a:ln w="9525">
            <a:noFill/>
            <a:miter lim="800000"/>
            <a:headEnd/>
            <a:tailEnd/>
          </a:ln>
        </p:spPr>
      </p:pic>
      <p:sp>
        <p:nvSpPr>
          <p:cNvPr id="23" name="Retângulo 22"/>
          <p:cNvSpPr>
            <a:spLocks noChangeArrowheads="1"/>
          </p:cNvSpPr>
          <p:nvPr/>
        </p:nvSpPr>
        <p:spPr bwMode="auto">
          <a:xfrm>
            <a:off x="3017838" y="3900488"/>
            <a:ext cx="576262" cy="461962"/>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7%</a:t>
            </a:r>
          </a:p>
        </p:txBody>
      </p:sp>
      <p:sp>
        <p:nvSpPr>
          <p:cNvPr id="26" name="Retângulo 25"/>
          <p:cNvSpPr>
            <a:spLocks noChangeArrowheads="1"/>
          </p:cNvSpPr>
          <p:nvPr/>
        </p:nvSpPr>
        <p:spPr bwMode="auto">
          <a:xfrm>
            <a:off x="2282825" y="3946525"/>
            <a:ext cx="808038" cy="369888"/>
          </a:xfrm>
          <a:prstGeom prst="rect">
            <a:avLst/>
          </a:prstGeom>
          <a:noFill/>
          <a:ln w="9525">
            <a:noFill/>
            <a:miter lim="800000"/>
            <a:headEnd/>
            <a:tailEnd/>
          </a:ln>
        </p:spPr>
        <p:txBody>
          <a:bodyPr wrap="none">
            <a:spAutoFit/>
          </a:bodyPr>
          <a:lstStyle/>
          <a:p>
            <a:r>
              <a:rPr lang="pt-BR" b="1">
                <a:solidFill>
                  <a:srgbClr val="000000"/>
                </a:solidFill>
                <a:latin typeface="Trebuchet MS" pitchFamily="34" charset="0"/>
              </a:rPr>
              <a:t>18-24</a:t>
            </a:r>
          </a:p>
        </p:txBody>
      </p:sp>
      <p:sp>
        <p:nvSpPr>
          <p:cNvPr id="29" name="Retângulo 28"/>
          <p:cNvSpPr>
            <a:spLocks noChangeArrowheads="1"/>
          </p:cNvSpPr>
          <p:nvPr/>
        </p:nvSpPr>
        <p:spPr bwMode="auto">
          <a:xfrm>
            <a:off x="2282825" y="4362450"/>
            <a:ext cx="808038" cy="369888"/>
          </a:xfrm>
          <a:prstGeom prst="rect">
            <a:avLst/>
          </a:prstGeom>
          <a:noFill/>
          <a:ln w="9525">
            <a:noFill/>
            <a:miter lim="800000"/>
            <a:headEnd/>
            <a:tailEnd/>
          </a:ln>
        </p:spPr>
        <p:txBody>
          <a:bodyPr wrap="none">
            <a:spAutoFit/>
          </a:bodyPr>
          <a:lstStyle/>
          <a:p>
            <a:r>
              <a:rPr lang="pt-BR" b="1">
                <a:solidFill>
                  <a:srgbClr val="000000"/>
                </a:solidFill>
                <a:latin typeface="Trebuchet MS" pitchFamily="34" charset="0"/>
              </a:rPr>
              <a:t>25-34</a:t>
            </a:r>
          </a:p>
        </p:txBody>
      </p:sp>
      <p:sp>
        <p:nvSpPr>
          <p:cNvPr id="30" name="Retângulo 29"/>
          <p:cNvSpPr>
            <a:spLocks noChangeArrowheads="1"/>
          </p:cNvSpPr>
          <p:nvPr/>
        </p:nvSpPr>
        <p:spPr bwMode="auto">
          <a:xfrm>
            <a:off x="2295525" y="4779963"/>
            <a:ext cx="808038" cy="368300"/>
          </a:xfrm>
          <a:prstGeom prst="rect">
            <a:avLst/>
          </a:prstGeom>
          <a:noFill/>
          <a:ln w="9525">
            <a:noFill/>
            <a:miter lim="800000"/>
            <a:headEnd/>
            <a:tailEnd/>
          </a:ln>
        </p:spPr>
        <p:txBody>
          <a:bodyPr wrap="none">
            <a:spAutoFit/>
          </a:bodyPr>
          <a:lstStyle/>
          <a:p>
            <a:r>
              <a:rPr lang="pt-BR" b="1">
                <a:solidFill>
                  <a:srgbClr val="000000"/>
                </a:solidFill>
                <a:latin typeface="Trebuchet MS" pitchFamily="34" charset="0"/>
              </a:rPr>
              <a:t>35-44</a:t>
            </a:r>
          </a:p>
        </p:txBody>
      </p:sp>
      <p:sp>
        <p:nvSpPr>
          <p:cNvPr id="51" name="Retângulo 19"/>
          <p:cNvSpPr>
            <a:spLocks noChangeArrowheads="1"/>
          </p:cNvSpPr>
          <p:nvPr/>
        </p:nvSpPr>
        <p:spPr bwMode="auto">
          <a:xfrm>
            <a:off x="3044825" y="5141913"/>
            <a:ext cx="576263" cy="461962"/>
          </a:xfrm>
          <a:prstGeom prst="rect">
            <a:avLst/>
          </a:prstGeom>
          <a:noFill/>
          <a:ln w="9525">
            <a:noFill/>
            <a:miter lim="800000"/>
            <a:headEnd/>
            <a:tailEnd/>
          </a:ln>
        </p:spPr>
        <p:txBody>
          <a:bodyPr wrap="none">
            <a:spAutoFit/>
          </a:bodyPr>
          <a:lstStyle/>
          <a:p>
            <a:r>
              <a:rPr lang="pt-BR" sz="2400" b="1">
                <a:solidFill>
                  <a:srgbClr val="3289AA"/>
                </a:solidFill>
                <a:latin typeface="Trebuchet MS" pitchFamily="34" charset="0"/>
              </a:rPr>
              <a:t>3%</a:t>
            </a:r>
          </a:p>
        </p:txBody>
      </p:sp>
      <p:sp>
        <p:nvSpPr>
          <p:cNvPr id="52" name="Retângulo 30"/>
          <p:cNvSpPr>
            <a:spLocks noChangeArrowheads="1"/>
          </p:cNvSpPr>
          <p:nvPr/>
        </p:nvSpPr>
        <p:spPr bwMode="auto">
          <a:xfrm>
            <a:off x="2265363" y="5187950"/>
            <a:ext cx="808037" cy="369888"/>
          </a:xfrm>
          <a:prstGeom prst="rect">
            <a:avLst/>
          </a:prstGeom>
          <a:noFill/>
          <a:ln w="9525">
            <a:noFill/>
            <a:miter lim="800000"/>
            <a:headEnd/>
            <a:tailEnd/>
          </a:ln>
        </p:spPr>
        <p:txBody>
          <a:bodyPr wrap="none">
            <a:spAutoFit/>
          </a:bodyPr>
          <a:lstStyle/>
          <a:p>
            <a:r>
              <a:rPr lang="pt-BR" b="1">
                <a:solidFill>
                  <a:srgbClr val="000000"/>
                </a:solidFill>
                <a:latin typeface="Trebuchet MS" pitchFamily="34" charset="0"/>
              </a:rPr>
              <a:t>45-54</a:t>
            </a:r>
          </a:p>
        </p:txBody>
      </p:sp>
      <p:sp>
        <p:nvSpPr>
          <p:cNvPr id="24" name="Retângulo 23"/>
          <p:cNvSpPr>
            <a:spLocks noChangeArrowheads="1"/>
          </p:cNvSpPr>
          <p:nvPr/>
        </p:nvSpPr>
        <p:spPr bwMode="auto">
          <a:xfrm>
            <a:off x="3768725" y="3390900"/>
            <a:ext cx="1033463" cy="641350"/>
          </a:xfrm>
          <a:prstGeom prst="rect">
            <a:avLst/>
          </a:prstGeom>
          <a:noFill/>
          <a:ln w="9525">
            <a:noFill/>
            <a:miter lim="800000"/>
            <a:headEnd/>
            <a:tailEnd/>
          </a:ln>
        </p:spPr>
        <p:txBody>
          <a:bodyPr wrap="none">
            <a:spAutoFit/>
          </a:bodyPr>
          <a:lstStyle/>
          <a:p>
            <a:r>
              <a:rPr lang="pt-BR" sz="3600" b="1">
                <a:solidFill>
                  <a:srgbClr val="FF6A00"/>
                </a:solidFill>
                <a:latin typeface="Trebuchet MS" pitchFamily="34" charset="0"/>
              </a:rPr>
              <a:t>78%</a:t>
            </a:r>
          </a:p>
        </p:txBody>
      </p:sp>
      <p:sp>
        <p:nvSpPr>
          <p:cNvPr id="25" name="Retângulo 24"/>
          <p:cNvSpPr>
            <a:spLocks noChangeArrowheads="1"/>
          </p:cNvSpPr>
          <p:nvPr/>
        </p:nvSpPr>
        <p:spPr bwMode="auto">
          <a:xfrm>
            <a:off x="3833813" y="3043238"/>
            <a:ext cx="938212" cy="519112"/>
          </a:xfrm>
          <a:prstGeom prst="rect">
            <a:avLst/>
          </a:prstGeom>
          <a:noFill/>
          <a:ln w="9525">
            <a:noFill/>
            <a:miter lim="800000"/>
            <a:headEnd/>
            <a:tailEnd/>
          </a:ln>
        </p:spPr>
        <p:txBody>
          <a:bodyPr wrap="none">
            <a:spAutoFit/>
          </a:bodyPr>
          <a:lstStyle/>
          <a:p>
            <a:r>
              <a:rPr lang="pt-BR" sz="2800" b="1">
                <a:solidFill>
                  <a:srgbClr val="FF6A00"/>
                </a:solidFill>
                <a:latin typeface="Trebuchet MS" pitchFamily="34" charset="0"/>
              </a:rPr>
              <a:t>0-17</a:t>
            </a:r>
          </a:p>
        </p:txBody>
      </p:sp>
      <p:pic>
        <p:nvPicPr>
          <p:cNvPr id="7209" name="Imagem 10" descr="Template_V2.png"/>
          <p:cNvPicPr>
            <a:picLocks noChangeAspect="1"/>
          </p:cNvPicPr>
          <p:nvPr/>
        </p:nvPicPr>
        <p:blipFill>
          <a:blip r:embed="rId14" cstate="print"/>
          <a:srcRect l="81718" b="87003"/>
          <a:stretch>
            <a:fillRect/>
          </a:stretch>
        </p:blipFill>
        <p:spPr bwMode="auto">
          <a:xfrm>
            <a:off x="9556750" y="0"/>
            <a:ext cx="2139950" cy="85566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0-#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6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wipe(left)">
                                      <p:cBhvr>
                                        <p:cTn id="26" dur="500"/>
                                        <p:tgtEl>
                                          <p:spTgt spid="1027"/>
                                        </p:tgtEl>
                                      </p:cBhvr>
                                    </p:animEffect>
                                  </p:childTnLst>
                                </p:cTn>
                              </p:par>
                            </p:childTnLst>
                          </p:cTn>
                        </p:par>
                        <p:par>
                          <p:cTn id="27" fill="hold">
                            <p:stCondLst>
                              <p:cond delay="21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600"/>
                            </p:stCondLst>
                            <p:childTnLst>
                              <p:par>
                                <p:cTn id="32" presetID="10" presetClass="entr" presetSubtype="0"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3100"/>
                            </p:stCondLst>
                            <p:childTnLst>
                              <p:par>
                                <p:cTn id="60" presetID="23" presetClass="entr" presetSubtype="16" fill="hold" nodeType="afterEffect">
                                  <p:stCondLst>
                                    <p:cond delay="0"/>
                                  </p:stCondLst>
                                  <p:childTnLst>
                                    <p:set>
                                      <p:cBhvr>
                                        <p:cTn id="61" dur="1" fill="hold">
                                          <p:stCondLst>
                                            <p:cond delay="0"/>
                                          </p:stCondLst>
                                        </p:cTn>
                                        <p:tgtEl>
                                          <p:spTgt spid="123937"/>
                                        </p:tgtEl>
                                        <p:attrNameLst>
                                          <p:attrName>style.visibility</p:attrName>
                                        </p:attrNameLst>
                                      </p:cBhvr>
                                      <p:to>
                                        <p:strVal val="visible"/>
                                      </p:to>
                                    </p:set>
                                    <p:anim calcmode="lin" valueType="num">
                                      <p:cBhvr>
                                        <p:cTn id="62" dur="300" fill="hold"/>
                                        <p:tgtEl>
                                          <p:spTgt spid="123937"/>
                                        </p:tgtEl>
                                        <p:attrNameLst>
                                          <p:attrName>ppt_w</p:attrName>
                                        </p:attrNameLst>
                                      </p:cBhvr>
                                      <p:tavLst>
                                        <p:tav tm="0">
                                          <p:val>
                                            <p:fltVal val="0"/>
                                          </p:val>
                                        </p:tav>
                                        <p:tav tm="100000">
                                          <p:val>
                                            <p:strVal val="#ppt_w"/>
                                          </p:val>
                                        </p:tav>
                                      </p:tavLst>
                                    </p:anim>
                                    <p:anim calcmode="lin" valueType="num">
                                      <p:cBhvr>
                                        <p:cTn id="63" dur="300" fill="hold"/>
                                        <p:tgtEl>
                                          <p:spTgt spid="123937"/>
                                        </p:tgtEl>
                                        <p:attrNameLst>
                                          <p:attrName>ppt_h</p:attrName>
                                        </p:attrNameLst>
                                      </p:cBhvr>
                                      <p:tavLst>
                                        <p:tav tm="0">
                                          <p:val>
                                            <p:fltVal val="0"/>
                                          </p:val>
                                        </p:tav>
                                        <p:tav tm="100000">
                                          <p:val>
                                            <p:strVal val="#ppt_h"/>
                                          </p:val>
                                        </p:tav>
                                      </p:tavLst>
                                    </p:anim>
                                  </p:childTnLst>
                                </p:cTn>
                              </p:par>
                            </p:childTnLst>
                          </p:cTn>
                        </p:par>
                        <p:par>
                          <p:cTn id="64" fill="hold">
                            <p:stCondLst>
                              <p:cond delay="3400"/>
                            </p:stCondLst>
                            <p:childTnLst>
                              <p:par>
                                <p:cTn id="65" presetID="10"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3900"/>
                            </p:stCondLst>
                            <p:childTnLst>
                              <p:par>
                                <p:cTn id="72" presetID="2" presetClass="entr" presetSubtype="2" decel="50000" fill="hold" nodeType="afterEffect">
                                  <p:stCondLst>
                                    <p:cond delay="0"/>
                                  </p:stCondLst>
                                  <p:childTnLst>
                                    <p:set>
                                      <p:cBhvr>
                                        <p:cTn id="73" dur="1" fill="hold">
                                          <p:stCondLst>
                                            <p:cond delay="0"/>
                                          </p:stCondLst>
                                        </p:cTn>
                                        <p:tgtEl>
                                          <p:spTgt spid="123946"/>
                                        </p:tgtEl>
                                        <p:attrNameLst>
                                          <p:attrName>style.visibility</p:attrName>
                                        </p:attrNameLst>
                                      </p:cBhvr>
                                      <p:to>
                                        <p:strVal val="visible"/>
                                      </p:to>
                                    </p:set>
                                    <p:anim calcmode="lin" valueType="num">
                                      <p:cBhvr additive="base">
                                        <p:cTn id="74" dur="500" fill="hold"/>
                                        <p:tgtEl>
                                          <p:spTgt spid="123946"/>
                                        </p:tgtEl>
                                        <p:attrNameLst>
                                          <p:attrName>ppt_x</p:attrName>
                                        </p:attrNameLst>
                                      </p:cBhvr>
                                      <p:tavLst>
                                        <p:tav tm="0">
                                          <p:val>
                                            <p:strVal val="1+#ppt_w/2"/>
                                          </p:val>
                                        </p:tav>
                                        <p:tav tm="100000">
                                          <p:val>
                                            <p:strVal val="#ppt_x"/>
                                          </p:val>
                                        </p:tav>
                                      </p:tavLst>
                                    </p:anim>
                                    <p:anim calcmode="lin" valueType="num">
                                      <p:cBhvr additive="base">
                                        <p:cTn id="75" dur="500" fill="hold"/>
                                        <p:tgtEl>
                                          <p:spTgt spid="123946"/>
                                        </p:tgtEl>
                                        <p:attrNameLst>
                                          <p:attrName>ppt_y</p:attrName>
                                        </p:attrNameLst>
                                      </p:cBhvr>
                                      <p:tavLst>
                                        <p:tav tm="0">
                                          <p:val>
                                            <p:strVal val="#ppt_y"/>
                                          </p:val>
                                        </p:tav>
                                        <p:tav tm="100000">
                                          <p:val>
                                            <p:strVal val="#ppt_y"/>
                                          </p:val>
                                        </p:tav>
                                      </p:tavLst>
                                    </p:anim>
                                  </p:childTnLst>
                                </p:cTn>
                              </p:par>
                            </p:childTnLst>
                          </p:cTn>
                        </p:par>
                        <p:par>
                          <p:cTn id="76" fill="hold">
                            <p:stCondLst>
                              <p:cond delay="4400"/>
                            </p:stCondLst>
                            <p:childTnLst>
                              <p:par>
                                <p:cTn id="77" presetID="22" presetClass="entr" presetSubtype="8" fill="hold" nodeType="afterEffect">
                                  <p:stCondLst>
                                    <p:cond delay="0"/>
                                  </p:stCondLst>
                                  <p:childTnLst>
                                    <p:set>
                                      <p:cBhvr>
                                        <p:cTn id="78" dur="1" fill="hold">
                                          <p:stCondLst>
                                            <p:cond delay="0"/>
                                          </p:stCondLst>
                                        </p:cTn>
                                        <p:tgtEl>
                                          <p:spTgt spid="123947"/>
                                        </p:tgtEl>
                                        <p:attrNameLst>
                                          <p:attrName>style.visibility</p:attrName>
                                        </p:attrNameLst>
                                      </p:cBhvr>
                                      <p:to>
                                        <p:strVal val="visible"/>
                                      </p:to>
                                    </p:set>
                                    <p:animEffect transition="in" filter="wipe(left)">
                                      <p:cBhvr>
                                        <p:cTn id="79" dur="500"/>
                                        <p:tgtEl>
                                          <p:spTgt spid="1239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30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30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par>
                                <p:cTn id="104" presetID="10" presetClass="entr" presetSubtype="0" fill="hold" grpId="0" nodeType="withEffect">
                                  <p:stCondLst>
                                    <p:cond delay="30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500"/>
                                        <p:tgtEl>
                                          <p:spTgt spid="42"/>
                                        </p:tgtEl>
                                      </p:cBhvr>
                                    </p:animEffect>
                                  </p:childTnLst>
                                </p:cTn>
                              </p:par>
                              <p:par>
                                <p:cTn id="107" presetID="10" presetClass="entr" presetSubtype="0" fill="hold" grpId="0" nodeType="withEffect">
                                  <p:stCondLst>
                                    <p:cond delay="30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par>
                                <p:cTn id="110" presetID="10" presetClass="entr" presetSubtype="0" fill="hold" grpId="0" nodeType="withEffect">
                                  <p:stCondLst>
                                    <p:cond delay="3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par>
                          <p:cTn id="113" fill="hold">
                            <p:stCondLst>
                              <p:cond delay="5200"/>
                            </p:stCondLst>
                            <p:childTnLst>
                              <p:par>
                                <p:cTn id="114" presetID="1" presetClass="entr" presetSubtype="0"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childTnLst>
                                </p:cTn>
                              </p:par>
                              <p:par>
                                <p:cTn id="116" presetID="0" presetClass="path" presetSubtype="0" accel="50000" decel="50000" fill="hold" nodeType="withEffect">
                                  <p:stCondLst>
                                    <p:cond delay="0"/>
                                  </p:stCondLst>
                                  <p:childTnLst>
                                    <p:animMotion origin="layout" path="M -3.2538E-6 4.33526E-6 L 0.55965 -0.27312 " pathEditMode="relative" ptsTypes="AA">
                                      <p:cBhvr>
                                        <p:cTn id="117" dur="500" spd="-100000" fill="hold"/>
                                        <p:tgtEl>
                                          <p:spTgt spid="13"/>
                                        </p:tgtEl>
                                        <p:attrNameLst>
                                          <p:attrName>ppt_x</p:attrName>
                                          <p:attrName>ppt_y</p:attrName>
                                        </p:attrNameLst>
                                      </p:cBhvr>
                                    </p:animMotion>
                                  </p:childTnLst>
                                </p:cTn>
                              </p:par>
                            </p:childTnLst>
                          </p:cTn>
                        </p:par>
                        <p:par>
                          <p:cTn id="118" fill="hold">
                            <p:stCondLst>
                              <p:cond delay="5700"/>
                            </p:stCondLst>
                            <p:childTnLst>
                              <p:par>
                                <p:cTn id="119" presetID="10" presetClass="entr" presetSubtype="0" fill="hold" nodeType="after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500"/>
                                        <p:tgtEl>
                                          <p:spTgt spid="1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fade">
                                      <p:cBhvr>
                                        <p:cTn id="124" dur="500"/>
                                        <p:tgtEl>
                                          <p:spTgt spid="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8"/>
                                        </p:tgtEl>
                                        <p:attrNameLst>
                                          <p:attrName>style.visibility</p:attrName>
                                        </p:attrNameLst>
                                      </p:cBhvr>
                                      <p:to>
                                        <p:strVal val="visible"/>
                                      </p:to>
                                    </p:set>
                                    <p:animEffect transition="in" filter="fade">
                                      <p:cBhvr>
                                        <p:cTn id="1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7" grpId="0"/>
      <p:bldP spid="18" grpId="0"/>
      <p:bldP spid="6" grpId="0"/>
      <p:bldP spid="20" grpId="0"/>
      <p:bldP spid="31" grpId="0"/>
      <p:bldP spid="35" grpId="0"/>
      <p:bldP spid="36" grpId="0"/>
      <p:bldP spid="37" grpId="0"/>
      <p:bldP spid="38" grpId="0"/>
      <p:bldP spid="39" grpId="0"/>
      <p:bldP spid="40" grpId="0"/>
      <p:bldP spid="41" grpId="0"/>
      <p:bldP spid="42" grpId="0"/>
      <p:bldP spid="43" grpId="0"/>
      <p:bldP spid="44" grpId="0"/>
      <p:bldP spid="8" grpId="0"/>
      <p:bldP spid="21" grpId="0"/>
      <p:bldP spid="22" grpId="0"/>
      <p:bldP spid="23" grpId="0"/>
      <p:bldP spid="26" grpId="0"/>
      <p:bldP spid="29" grpId="0"/>
      <p:bldP spid="30" grpId="0"/>
      <p:bldP spid="51" grpId="0"/>
      <p:bldP spid="52"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41" name="Imagem 40" descr="S14_Allan_6.png"/>
          <p:cNvPicPr>
            <a:picLocks noChangeAspect="1"/>
          </p:cNvPicPr>
          <p:nvPr/>
        </p:nvPicPr>
        <p:blipFill>
          <a:blip r:embed="rId4" cstate="print"/>
          <a:srcRect t="36960" b="29340"/>
          <a:stretch>
            <a:fillRect/>
          </a:stretch>
        </p:blipFill>
        <p:spPr>
          <a:xfrm>
            <a:off x="0" y="2433918"/>
            <a:ext cx="11704638" cy="2218764"/>
          </a:xfrm>
          <a:prstGeom prst="rect">
            <a:avLst/>
          </a:prstGeom>
        </p:spPr>
      </p:pic>
      <p:pic>
        <p:nvPicPr>
          <p:cNvPr id="28" name="Imagem 27" descr="S14_Allan_3.png"/>
          <p:cNvPicPr>
            <a:picLocks noChangeAspect="1"/>
          </p:cNvPicPr>
          <p:nvPr/>
        </p:nvPicPr>
        <p:blipFill>
          <a:blip r:embed="rId5" cstate="print"/>
          <a:srcRect t="77220" r="6489"/>
          <a:stretch>
            <a:fillRect/>
          </a:stretch>
        </p:blipFill>
        <p:spPr>
          <a:xfrm>
            <a:off x="0" y="5084618"/>
            <a:ext cx="10945091" cy="1499786"/>
          </a:xfrm>
          <a:prstGeom prst="rect">
            <a:avLst/>
          </a:prstGeom>
        </p:spPr>
      </p:pic>
      <p:pic>
        <p:nvPicPr>
          <p:cNvPr id="25" name="Imagem 24" descr="S14_Allan_4.png"/>
          <p:cNvPicPr>
            <a:picLocks noChangeAspect="1"/>
          </p:cNvPicPr>
          <p:nvPr/>
        </p:nvPicPr>
        <p:blipFill>
          <a:blip r:embed="rId6" cstate="print"/>
          <a:srcRect l="20565" b="53849"/>
          <a:stretch>
            <a:fillRect/>
          </a:stretch>
        </p:blipFill>
        <p:spPr>
          <a:xfrm>
            <a:off x="2407024" y="545"/>
            <a:ext cx="9297614" cy="3038490"/>
          </a:xfrm>
          <a:prstGeom prst="rect">
            <a:avLst/>
          </a:prstGeom>
        </p:spPr>
      </p:pic>
      <p:pic>
        <p:nvPicPr>
          <p:cNvPr id="27" name="Imagem 26" descr="S14_Allan_2.png"/>
          <p:cNvPicPr>
            <a:picLocks noChangeAspect="1"/>
          </p:cNvPicPr>
          <p:nvPr/>
        </p:nvPicPr>
        <p:blipFill>
          <a:blip r:embed="rId7" cstate="print"/>
          <a:srcRect l="80907" t="36607"/>
          <a:stretch>
            <a:fillRect/>
          </a:stretch>
        </p:blipFill>
        <p:spPr>
          <a:xfrm>
            <a:off x="9469821" y="2410691"/>
            <a:ext cx="2234817" cy="4173713"/>
          </a:xfrm>
          <a:prstGeom prst="rect">
            <a:avLst/>
          </a:prstGeom>
        </p:spPr>
      </p:pic>
      <p:pic>
        <p:nvPicPr>
          <p:cNvPr id="29" name="Imagem 28" descr="S14_Allan_2.png"/>
          <p:cNvPicPr>
            <a:picLocks noChangeAspect="1"/>
          </p:cNvPicPr>
          <p:nvPr/>
        </p:nvPicPr>
        <p:blipFill>
          <a:blip r:embed="rId7" cstate="print"/>
          <a:srcRect l="70491" t="36607" r="19092"/>
          <a:stretch>
            <a:fillRect/>
          </a:stretch>
        </p:blipFill>
        <p:spPr>
          <a:xfrm>
            <a:off x="8250621" y="2410691"/>
            <a:ext cx="1219200" cy="4173713"/>
          </a:xfrm>
          <a:prstGeom prst="rect">
            <a:avLst/>
          </a:prstGeom>
        </p:spPr>
      </p:pic>
      <p:pic>
        <p:nvPicPr>
          <p:cNvPr id="30" name="Imagem 29" descr="S14_Allan_2.png"/>
          <p:cNvPicPr>
            <a:picLocks noChangeAspect="1"/>
          </p:cNvPicPr>
          <p:nvPr/>
        </p:nvPicPr>
        <p:blipFill>
          <a:blip r:embed="rId7" cstate="print"/>
          <a:srcRect l="55585" t="36607" r="29508"/>
          <a:stretch>
            <a:fillRect/>
          </a:stretch>
        </p:blipFill>
        <p:spPr>
          <a:xfrm>
            <a:off x="6505903" y="2411237"/>
            <a:ext cx="1744718" cy="4173713"/>
          </a:xfrm>
          <a:prstGeom prst="rect">
            <a:avLst/>
          </a:prstGeom>
        </p:spPr>
      </p:pic>
      <p:pic>
        <p:nvPicPr>
          <p:cNvPr id="32" name="Imagem 31" descr="S14_Allan_2.png"/>
          <p:cNvPicPr>
            <a:picLocks noChangeAspect="1"/>
          </p:cNvPicPr>
          <p:nvPr/>
        </p:nvPicPr>
        <p:blipFill>
          <a:blip r:embed="rId7" cstate="print"/>
          <a:srcRect l="40736" t="36607" r="44412"/>
          <a:stretch>
            <a:fillRect/>
          </a:stretch>
        </p:blipFill>
        <p:spPr>
          <a:xfrm>
            <a:off x="4767943" y="2411237"/>
            <a:ext cx="1738365" cy="4173713"/>
          </a:xfrm>
          <a:prstGeom prst="rect">
            <a:avLst/>
          </a:prstGeom>
        </p:spPr>
      </p:pic>
      <p:pic>
        <p:nvPicPr>
          <p:cNvPr id="33" name="Imagem 32" descr="S14_Allan_2.png"/>
          <p:cNvPicPr>
            <a:picLocks noChangeAspect="1"/>
          </p:cNvPicPr>
          <p:nvPr/>
        </p:nvPicPr>
        <p:blipFill>
          <a:blip r:embed="rId7" cstate="print"/>
          <a:srcRect l="30220" t="36607" r="59177"/>
          <a:stretch>
            <a:fillRect/>
          </a:stretch>
        </p:blipFill>
        <p:spPr>
          <a:xfrm>
            <a:off x="3537020" y="2411237"/>
            <a:ext cx="1240971" cy="4173713"/>
          </a:xfrm>
          <a:prstGeom prst="rect">
            <a:avLst/>
          </a:prstGeom>
        </p:spPr>
      </p:pic>
      <p:pic>
        <p:nvPicPr>
          <p:cNvPr id="34" name="Imagem 33" descr="S14_Allan_2.png"/>
          <p:cNvPicPr>
            <a:picLocks noChangeAspect="1"/>
          </p:cNvPicPr>
          <p:nvPr/>
        </p:nvPicPr>
        <p:blipFill>
          <a:blip r:embed="rId7" cstate="print"/>
          <a:srcRect l="10626" t="59835" r="69751"/>
          <a:stretch>
            <a:fillRect/>
          </a:stretch>
        </p:blipFill>
        <p:spPr>
          <a:xfrm>
            <a:off x="1243807" y="3940547"/>
            <a:ext cx="2296562" cy="2644403"/>
          </a:xfrm>
          <a:prstGeom prst="rect">
            <a:avLst/>
          </a:prstGeom>
        </p:spPr>
      </p:pic>
      <p:pic>
        <p:nvPicPr>
          <p:cNvPr id="26" name="Imagem 25" descr="S14_Allan_1.png"/>
          <p:cNvPicPr>
            <a:picLocks noChangeAspect="1"/>
          </p:cNvPicPr>
          <p:nvPr/>
        </p:nvPicPr>
        <p:blipFill>
          <a:blip r:embed="rId8" cstate="print"/>
          <a:srcRect l="49861" t="42678" r="24749" b="10346"/>
          <a:stretch>
            <a:fillRect/>
          </a:stretch>
        </p:blipFill>
        <p:spPr>
          <a:xfrm>
            <a:off x="5836024" y="2810435"/>
            <a:ext cx="2971800" cy="3092824"/>
          </a:xfrm>
          <a:prstGeom prst="rect">
            <a:avLst/>
          </a:prstGeom>
        </p:spPr>
      </p:pic>
      <p:pic>
        <p:nvPicPr>
          <p:cNvPr id="35" name="Imagem 34" descr="S14_Allan_1.png"/>
          <p:cNvPicPr>
            <a:picLocks noChangeAspect="1"/>
          </p:cNvPicPr>
          <p:nvPr/>
        </p:nvPicPr>
        <p:blipFill>
          <a:blip r:embed="rId8" cstate="print"/>
          <a:srcRect l="49861" t="42678" r="24749" b="10346"/>
          <a:stretch>
            <a:fillRect/>
          </a:stretch>
        </p:blipFill>
        <p:spPr>
          <a:xfrm rot="2700000">
            <a:off x="2042199" y="3523129"/>
            <a:ext cx="1938130" cy="2017059"/>
          </a:xfrm>
          <a:prstGeom prst="rect">
            <a:avLst/>
          </a:prstGeom>
        </p:spPr>
      </p:pic>
      <p:pic>
        <p:nvPicPr>
          <p:cNvPr id="36" name="Imagem 35" descr="S14_Allan_1.png"/>
          <p:cNvPicPr>
            <a:picLocks noChangeAspect="1"/>
          </p:cNvPicPr>
          <p:nvPr/>
        </p:nvPicPr>
        <p:blipFill>
          <a:blip r:embed="rId8" cstate="print"/>
          <a:srcRect l="49861" t="42678" r="24749" b="10346"/>
          <a:stretch>
            <a:fillRect/>
          </a:stretch>
        </p:blipFill>
        <p:spPr>
          <a:xfrm rot="2700000">
            <a:off x="8711939" y="1801906"/>
            <a:ext cx="1938130" cy="2017059"/>
          </a:xfrm>
          <a:prstGeom prst="rect">
            <a:avLst/>
          </a:prstGeom>
        </p:spPr>
      </p:pic>
      <p:pic>
        <p:nvPicPr>
          <p:cNvPr id="37" name="Imagem 36" descr="S14_Allan_1.png"/>
          <p:cNvPicPr>
            <a:picLocks noChangeAspect="1"/>
          </p:cNvPicPr>
          <p:nvPr/>
        </p:nvPicPr>
        <p:blipFill>
          <a:blip r:embed="rId8" cstate="print"/>
          <a:srcRect l="49861" t="42678" r="24749" b="10346"/>
          <a:stretch>
            <a:fillRect/>
          </a:stretch>
        </p:blipFill>
        <p:spPr>
          <a:xfrm rot="2700000">
            <a:off x="468893" y="3697942"/>
            <a:ext cx="1938130" cy="2017059"/>
          </a:xfrm>
          <a:prstGeom prst="rect">
            <a:avLst/>
          </a:prstGeom>
        </p:spPr>
      </p:pic>
      <p:pic>
        <p:nvPicPr>
          <p:cNvPr id="38" name="Imagem 37" descr="Template_V2.png"/>
          <p:cNvPicPr>
            <a:picLocks noChangeAspect="1"/>
          </p:cNvPicPr>
          <p:nvPr/>
        </p:nvPicPr>
        <p:blipFill>
          <a:blip r:embed="rId9" cstate="print"/>
          <a:srcRect l="81719" b="87002"/>
          <a:stretch>
            <a:fillRect/>
          </a:stretch>
        </p:blipFill>
        <p:spPr>
          <a:xfrm>
            <a:off x="9564914" y="545"/>
            <a:ext cx="2139724" cy="855798"/>
          </a:xfrm>
          <a:prstGeom prst="rect">
            <a:avLst/>
          </a:prstGeom>
        </p:spPr>
      </p:pic>
      <p:sp>
        <p:nvSpPr>
          <p:cNvPr id="5" name="Retângulo 4"/>
          <p:cNvSpPr/>
          <p:nvPr/>
        </p:nvSpPr>
        <p:spPr>
          <a:xfrm rot="20629144">
            <a:off x="3710905" y="652787"/>
            <a:ext cx="3660874" cy="661078"/>
          </a:xfrm>
          <a:prstGeom prst="rect">
            <a:avLst/>
          </a:prstGeom>
        </p:spPr>
        <p:txBody>
          <a:bodyPr wrap="none">
            <a:spAutoFit/>
          </a:bodyPr>
          <a:lstStyle/>
          <a:p>
            <a:pPr>
              <a:lnSpc>
                <a:spcPct val="84000"/>
              </a:lnSpc>
            </a:pPr>
            <a:r>
              <a:rPr lang="pt-BR" sz="4400" dirty="0" smtClean="0">
                <a:solidFill>
                  <a:prstClr val="white"/>
                </a:solidFill>
                <a:latin typeface="Trebuchet MS" pitchFamily="34" charset="0"/>
              </a:rPr>
              <a:t>CRESCIMENTO</a:t>
            </a:r>
            <a:endParaRPr lang="pt-BR" sz="4400" b="1" dirty="0">
              <a:solidFill>
                <a:prstClr val="white"/>
              </a:solidFill>
              <a:latin typeface="Trebuchet MS" pitchFamily="34" charset="0"/>
            </a:endParaRPr>
          </a:p>
        </p:txBody>
      </p:sp>
      <p:sp>
        <p:nvSpPr>
          <p:cNvPr id="39" name="Retângulo 38"/>
          <p:cNvSpPr/>
          <p:nvPr/>
        </p:nvSpPr>
        <p:spPr>
          <a:xfrm rot="20700000">
            <a:off x="3242635" y="1145852"/>
            <a:ext cx="5341527" cy="945515"/>
          </a:xfrm>
          <a:prstGeom prst="rect">
            <a:avLst/>
          </a:prstGeom>
        </p:spPr>
        <p:txBody>
          <a:bodyPr wrap="none">
            <a:spAutoFit/>
          </a:bodyPr>
          <a:lstStyle/>
          <a:p>
            <a:pPr>
              <a:lnSpc>
                <a:spcPct val="84000"/>
              </a:lnSpc>
            </a:pPr>
            <a:r>
              <a:rPr lang="pt-BR" sz="6600" b="1" dirty="0" smtClean="0">
                <a:solidFill>
                  <a:srgbClr val="FF9C00"/>
                </a:solidFill>
                <a:latin typeface="Trebuchet MS" pitchFamily="34" charset="0"/>
              </a:rPr>
              <a:t>CLICK JOGOS</a:t>
            </a:r>
            <a:endParaRPr lang="pt-BR" sz="4800" b="1" dirty="0">
              <a:solidFill>
                <a:srgbClr val="FF9C00"/>
              </a:solidFill>
              <a:latin typeface="Trebuchet MS" pitchFamily="34" charset="0"/>
            </a:endParaRPr>
          </a:p>
        </p:txBody>
      </p:sp>
      <p:sp>
        <p:nvSpPr>
          <p:cNvPr id="21" name="Retângulo 20"/>
          <p:cNvSpPr/>
          <p:nvPr/>
        </p:nvSpPr>
        <p:spPr>
          <a:xfrm>
            <a:off x="726982" y="2252696"/>
            <a:ext cx="1327133" cy="3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pt-BR" sz="1600" b="1" dirty="0" smtClean="0">
                <a:solidFill>
                  <a:srgbClr val="694210"/>
                </a:solidFill>
                <a:latin typeface="Trebuchet MS" pitchFamily="34" charset="0"/>
              </a:rPr>
              <a:t>20.000.000</a:t>
            </a:r>
            <a:endParaRPr lang="pt-BR" sz="1600" b="1" dirty="0">
              <a:solidFill>
                <a:srgbClr val="694210"/>
              </a:solidFill>
              <a:latin typeface="Trebuchet MS" pitchFamily="34" charset="0"/>
            </a:endParaRPr>
          </a:p>
        </p:txBody>
      </p:sp>
      <p:sp>
        <p:nvSpPr>
          <p:cNvPr id="22" name="Retângulo 21"/>
          <p:cNvSpPr/>
          <p:nvPr/>
        </p:nvSpPr>
        <p:spPr>
          <a:xfrm>
            <a:off x="726982" y="2925630"/>
            <a:ext cx="1327133" cy="3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pt-BR" sz="1600" b="1" dirty="0" smtClean="0">
                <a:solidFill>
                  <a:srgbClr val="694210"/>
                </a:solidFill>
                <a:latin typeface="Trebuchet MS" pitchFamily="34" charset="0"/>
              </a:rPr>
              <a:t>15.000.000</a:t>
            </a:r>
            <a:endParaRPr lang="pt-BR" sz="1600" b="1" dirty="0">
              <a:solidFill>
                <a:srgbClr val="694210"/>
              </a:solidFill>
              <a:latin typeface="Trebuchet MS" pitchFamily="34" charset="0"/>
            </a:endParaRPr>
          </a:p>
        </p:txBody>
      </p:sp>
      <p:sp>
        <p:nvSpPr>
          <p:cNvPr id="23" name="Retângulo 22"/>
          <p:cNvSpPr/>
          <p:nvPr/>
        </p:nvSpPr>
        <p:spPr>
          <a:xfrm>
            <a:off x="726982" y="3608501"/>
            <a:ext cx="1327133" cy="3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pt-BR" sz="1600" b="1" dirty="0" smtClean="0">
                <a:solidFill>
                  <a:srgbClr val="694210"/>
                </a:solidFill>
                <a:latin typeface="Trebuchet MS" pitchFamily="34" charset="0"/>
              </a:rPr>
              <a:t>10.000.000</a:t>
            </a:r>
            <a:endParaRPr lang="pt-BR" sz="1600" b="1" dirty="0">
              <a:solidFill>
                <a:srgbClr val="694210"/>
              </a:solidFill>
              <a:latin typeface="Trebuchet MS" pitchFamily="34" charset="0"/>
            </a:endParaRPr>
          </a:p>
        </p:txBody>
      </p:sp>
      <p:sp>
        <p:nvSpPr>
          <p:cNvPr id="24" name="Retângulo 23"/>
          <p:cNvSpPr/>
          <p:nvPr/>
        </p:nvSpPr>
        <p:spPr>
          <a:xfrm>
            <a:off x="726982" y="4286608"/>
            <a:ext cx="1327133" cy="3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pt-BR" sz="1600" b="1" dirty="0" smtClean="0">
                <a:solidFill>
                  <a:srgbClr val="694210"/>
                </a:solidFill>
                <a:latin typeface="Trebuchet MS" pitchFamily="34" charset="0"/>
              </a:rPr>
              <a:t>5.000.000</a:t>
            </a:r>
            <a:endParaRPr lang="pt-BR" sz="1600" b="1" dirty="0">
              <a:solidFill>
                <a:srgbClr val="694210"/>
              </a:solidFill>
              <a:latin typeface="Trebuchet MS" pitchFamily="34" charset="0"/>
            </a:endParaRPr>
          </a:p>
        </p:txBody>
      </p:sp>
      <p:sp>
        <p:nvSpPr>
          <p:cNvPr id="10" name="Retângulo 9"/>
          <p:cNvSpPr/>
          <p:nvPr/>
        </p:nvSpPr>
        <p:spPr>
          <a:xfrm>
            <a:off x="1158520" y="5380707"/>
            <a:ext cx="735135"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Mai</a:t>
            </a:r>
          </a:p>
          <a:p>
            <a:pPr algn="ctr"/>
            <a:r>
              <a:rPr lang="pt-BR" sz="1600" dirty="0" smtClean="0">
                <a:solidFill>
                  <a:prstClr val="black"/>
                </a:solidFill>
                <a:latin typeface="Trebuchet MS" pitchFamily="34" charset="0"/>
              </a:rPr>
              <a:t>2007</a:t>
            </a:r>
            <a:endParaRPr lang="pt-BR" sz="1600" dirty="0">
              <a:solidFill>
                <a:prstClr val="black"/>
              </a:solidFill>
              <a:latin typeface="Trebuchet MS" pitchFamily="34" charset="0"/>
            </a:endParaRPr>
          </a:p>
        </p:txBody>
      </p:sp>
      <p:sp>
        <p:nvSpPr>
          <p:cNvPr id="11" name="Retângulo 10"/>
          <p:cNvSpPr/>
          <p:nvPr/>
        </p:nvSpPr>
        <p:spPr>
          <a:xfrm>
            <a:off x="2142796" y="5380707"/>
            <a:ext cx="734986"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Nov</a:t>
            </a:r>
          </a:p>
          <a:p>
            <a:pPr algn="ctr"/>
            <a:r>
              <a:rPr lang="pt-BR" sz="1600" dirty="0" smtClean="0">
                <a:solidFill>
                  <a:prstClr val="black"/>
                </a:solidFill>
                <a:latin typeface="Trebuchet MS" pitchFamily="34" charset="0"/>
              </a:rPr>
              <a:t>2007</a:t>
            </a:r>
            <a:endParaRPr lang="pt-BR" sz="1600" dirty="0">
              <a:solidFill>
                <a:prstClr val="black"/>
              </a:solidFill>
              <a:latin typeface="Trebuchet MS" pitchFamily="34" charset="0"/>
            </a:endParaRPr>
          </a:p>
        </p:txBody>
      </p:sp>
      <p:sp>
        <p:nvSpPr>
          <p:cNvPr id="12" name="Retângulo 11"/>
          <p:cNvSpPr/>
          <p:nvPr/>
        </p:nvSpPr>
        <p:spPr>
          <a:xfrm>
            <a:off x="3126964" y="5380746"/>
            <a:ext cx="734986" cy="755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Mai</a:t>
            </a:r>
          </a:p>
          <a:p>
            <a:pPr algn="ctr"/>
            <a:r>
              <a:rPr lang="pt-BR" sz="1600" dirty="0" smtClean="0">
                <a:solidFill>
                  <a:prstClr val="black"/>
                </a:solidFill>
                <a:latin typeface="Trebuchet MS" pitchFamily="34" charset="0"/>
              </a:rPr>
              <a:t>2008</a:t>
            </a:r>
            <a:endParaRPr lang="pt-BR" sz="1600" dirty="0">
              <a:solidFill>
                <a:prstClr val="black"/>
              </a:solidFill>
              <a:latin typeface="Trebuchet MS" pitchFamily="34" charset="0"/>
            </a:endParaRPr>
          </a:p>
        </p:txBody>
      </p:sp>
      <p:sp>
        <p:nvSpPr>
          <p:cNvPr id="13" name="Retângulo 12"/>
          <p:cNvSpPr/>
          <p:nvPr/>
        </p:nvSpPr>
        <p:spPr>
          <a:xfrm>
            <a:off x="4111132" y="5380707"/>
            <a:ext cx="734986"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Nov</a:t>
            </a:r>
          </a:p>
          <a:p>
            <a:pPr algn="ctr"/>
            <a:r>
              <a:rPr lang="pt-BR" sz="1600" dirty="0" smtClean="0">
                <a:solidFill>
                  <a:prstClr val="black"/>
                </a:solidFill>
                <a:latin typeface="Trebuchet MS" pitchFamily="34" charset="0"/>
              </a:rPr>
              <a:t>2008</a:t>
            </a:r>
            <a:endParaRPr lang="pt-BR" sz="1600" dirty="0">
              <a:solidFill>
                <a:prstClr val="black"/>
              </a:solidFill>
              <a:latin typeface="Trebuchet MS" pitchFamily="34" charset="0"/>
            </a:endParaRPr>
          </a:p>
        </p:txBody>
      </p:sp>
      <p:sp>
        <p:nvSpPr>
          <p:cNvPr id="14" name="Retângulo 13"/>
          <p:cNvSpPr/>
          <p:nvPr/>
        </p:nvSpPr>
        <p:spPr>
          <a:xfrm>
            <a:off x="5095299" y="5380747"/>
            <a:ext cx="734987" cy="75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Mai</a:t>
            </a:r>
          </a:p>
          <a:p>
            <a:pPr algn="ctr"/>
            <a:r>
              <a:rPr lang="pt-BR" sz="1600" dirty="0" smtClean="0">
                <a:solidFill>
                  <a:prstClr val="black"/>
                </a:solidFill>
                <a:latin typeface="Trebuchet MS" pitchFamily="34" charset="0"/>
              </a:rPr>
              <a:t>2009</a:t>
            </a:r>
            <a:endParaRPr lang="pt-BR" sz="1600" dirty="0">
              <a:solidFill>
                <a:prstClr val="black"/>
              </a:solidFill>
              <a:latin typeface="Trebuchet MS" pitchFamily="34" charset="0"/>
            </a:endParaRPr>
          </a:p>
        </p:txBody>
      </p:sp>
      <p:sp>
        <p:nvSpPr>
          <p:cNvPr id="15" name="Retângulo 14"/>
          <p:cNvSpPr/>
          <p:nvPr/>
        </p:nvSpPr>
        <p:spPr>
          <a:xfrm>
            <a:off x="6079468" y="5380707"/>
            <a:ext cx="734987"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Nov</a:t>
            </a:r>
          </a:p>
          <a:p>
            <a:pPr algn="ctr"/>
            <a:r>
              <a:rPr lang="pt-BR" sz="1600" dirty="0" smtClean="0">
                <a:solidFill>
                  <a:prstClr val="black"/>
                </a:solidFill>
                <a:latin typeface="Trebuchet MS" pitchFamily="34" charset="0"/>
              </a:rPr>
              <a:t>2009</a:t>
            </a:r>
            <a:endParaRPr lang="pt-BR" sz="1600" dirty="0">
              <a:solidFill>
                <a:prstClr val="black"/>
              </a:solidFill>
              <a:latin typeface="Trebuchet MS" pitchFamily="34" charset="0"/>
            </a:endParaRPr>
          </a:p>
        </p:txBody>
      </p:sp>
      <p:sp>
        <p:nvSpPr>
          <p:cNvPr id="16" name="Retângulo 15"/>
          <p:cNvSpPr/>
          <p:nvPr/>
        </p:nvSpPr>
        <p:spPr>
          <a:xfrm>
            <a:off x="7063637" y="5380707"/>
            <a:ext cx="734987"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Mai</a:t>
            </a:r>
          </a:p>
          <a:p>
            <a:pPr algn="ctr"/>
            <a:r>
              <a:rPr lang="pt-BR" sz="1600" dirty="0" smtClean="0">
                <a:solidFill>
                  <a:prstClr val="black"/>
                </a:solidFill>
                <a:latin typeface="Trebuchet MS" pitchFamily="34" charset="0"/>
              </a:rPr>
              <a:t>2010</a:t>
            </a:r>
            <a:endParaRPr lang="pt-BR" sz="1600" dirty="0">
              <a:solidFill>
                <a:prstClr val="black"/>
              </a:solidFill>
              <a:latin typeface="Trebuchet MS" pitchFamily="34" charset="0"/>
            </a:endParaRPr>
          </a:p>
        </p:txBody>
      </p:sp>
      <p:sp>
        <p:nvSpPr>
          <p:cNvPr id="17" name="Retângulo 16"/>
          <p:cNvSpPr/>
          <p:nvPr/>
        </p:nvSpPr>
        <p:spPr>
          <a:xfrm>
            <a:off x="8047807" y="5380746"/>
            <a:ext cx="734986" cy="755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Nov</a:t>
            </a:r>
          </a:p>
          <a:p>
            <a:pPr algn="ctr"/>
            <a:r>
              <a:rPr lang="pt-BR" sz="1600" dirty="0" smtClean="0">
                <a:solidFill>
                  <a:prstClr val="black"/>
                </a:solidFill>
                <a:latin typeface="Trebuchet MS" pitchFamily="34" charset="0"/>
              </a:rPr>
              <a:t>2010</a:t>
            </a:r>
            <a:endParaRPr lang="pt-BR" sz="1600" dirty="0">
              <a:solidFill>
                <a:prstClr val="black"/>
              </a:solidFill>
              <a:latin typeface="Trebuchet MS" pitchFamily="34" charset="0"/>
            </a:endParaRPr>
          </a:p>
        </p:txBody>
      </p:sp>
      <p:sp>
        <p:nvSpPr>
          <p:cNvPr id="18" name="Retângulo 17"/>
          <p:cNvSpPr/>
          <p:nvPr/>
        </p:nvSpPr>
        <p:spPr>
          <a:xfrm>
            <a:off x="9031975" y="5380707"/>
            <a:ext cx="734986"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Mai</a:t>
            </a:r>
          </a:p>
          <a:p>
            <a:pPr algn="ctr"/>
            <a:r>
              <a:rPr lang="pt-BR" sz="1600" dirty="0" smtClean="0">
                <a:solidFill>
                  <a:prstClr val="black"/>
                </a:solidFill>
                <a:latin typeface="Trebuchet MS" pitchFamily="34" charset="0"/>
              </a:rPr>
              <a:t>2011</a:t>
            </a:r>
            <a:endParaRPr lang="pt-BR" sz="1600" dirty="0">
              <a:solidFill>
                <a:prstClr val="black"/>
              </a:solidFill>
              <a:latin typeface="Trebuchet MS" pitchFamily="34" charset="0"/>
            </a:endParaRPr>
          </a:p>
        </p:txBody>
      </p:sp>
      <p:sp>
        <p:nvSpPr>
          <p:cNvPr id="19" name="Retângulo 18"/>
          <p:cNvSpPr/>
          <p:nvPr/>
        </p:nvSpPr>
        <p:spPr>
          <a:xfrm>
            <a:off x="10016139" y="5380707"/>
            <a:ext cx="734987" cy="75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pt-BR" sz="1600" dirty="0" smtClean="0">
                <a:solidFill>
                  <a:prstClr val="black"/>
                </a:solidFill>
                <a:latin typeface="Trebuchet MS" pitchFamily="34" charset="0"/>
              </a:rPr>
              <a:t>Nov</a:t>
            </a:r>
          </a:p>
          <a:p>
            <a:pPr algn="ctr"/>
            <a:r>
              <a:rPr lang="pt-BR" sz="1600" dirty="0" smtClean="0">
                <a:solidFill>
                  <a:prstClr val="black"/>
                </a:solidFill>
                <a:latin typeface="Trebuchet MS" pitchFamily="34" charset="0"/>
              </a:rPr>
              <a:t>2011</a:t>
            </a:r>
            <a:endParaRPr lang="pt-BR" sz="1600" dirty="0">
              <a:solidFill>
                <a:prstClr val="black"/>
              </a:solidFill>
              <a:latin typeface="Trebuchet MS" pitchFamily="34" charset="0"/>
            </a:endParaRPr>
          </a:p>
        </p:txBody>
      </p:sp>
      <p:sp>
        <p:nvSpPr>
          <p:cNvPr id="42" name="Retângulo 41"/>
          <p:cNvSpPr/>
          <p:nvPr/>
        </p:nvSpPr>
        <p:spPr>
          <a:xfrm>
            <a:off x="1" y="6306364"/>
            <a:ext cx="2371755" cy="276999"/>
          </a:xfrm>
          <a:prstGeom prst="rect">
            <a:avLst/>
          </a:prstGeom>
        </p:spPr>
        <p:txBody>
          <a:bodyPr wrap="square">
            <a:spAutoFit/>
          </a:bodyPr>
          <a:lstStyle/>
          <a:p>
            <a:r>
              <a:rPr lang="pt-BR" sz="1200" dirty="0" smtClean="0">
                <a:solidFill>
                  <a:prstClr val="black"/>
                </a:solidFill>
                <a:latin typeface="Trebuchet MS" pitchFamily="34" charset="0"/>
              </a:rPr>
              <a:t>Google </a:t>
            </a:r>
            <a:r>
              <a:rPr lang="pt-BR" sz="1200" dirty="0" err="1" smtClean="0">
                <a:solidFill>
                  <a:prstClr val="black"/>
                </a:solidFill>
                <a:latin typeface="Trebuchet MS" pitchFamily="34" charset="0"/>
              </a:rPr>
              <a:t>Analytics</a:t>
            </a:r>
            <a:r>
              <a:rPr lang="pt-BR" sz="1200" dirty="0" smtClean="0">
                <a:solidFill>
                  <a:prstClr val="black"/>
                </a:solidFill>
                <a:latin typeface="Trebuchet MS" pitchFamily="34" charset="0"/>
              </a:rPr>
              <a:t> </a:t>
            </a:r>
            <a:endParaRPr lang="pt-BR" sz="1200" dirty="0">
              <a:solidFill>
                <a:prstClr val="black"/>
              </a:solidFill>
              <a:latin typeface="Trebuchet MS"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1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2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0-#ppt_h/2"/>
                                          </p:val>
                                        </p:tav>
                                        <p:tav tm="100000">
                                          <p:val>
                                            <p:strVal val="#ppt_y"/>
                                          </p:val>
                                        </p:tav>
                                      </p:tavLst>
                                    </p:anim>
                                  </p:childTnLst>
                                </p:cTn>
                              </p:par>
                              <p:par>
                                <p:cTn id="29" presetID="10" presetClass="entr" presetSubtype="0" fill="hold" nodeType="withEffect">
                                  <p:stCondLst>
                                    <p:cond delay="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900"/>
                            </p:stCondLst>
                            <p:childTnLst>
                              <p:par>
                                <p:cTn id="33" presetID="2" presetClass="entr" presetSubtype="3" decel="4000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0-#ppt_h/2"/>
                                          </p:val>
                                        </p:tav>
                                        <p:tav tm="100000">
                                          <p:val>
                                            <p:strVal val="#ppt_y"/>
                                          </p:val>
                                        </p:tav>
                                      </p:tavLst>
                                    </p:anim>
                                  </p:childTnLst>
                                </p:cTn>
                              </p:par>
                              <p:par>
                                <p:cTn id="37" presetID="10" presetClass="entr" presetSubtype="0" fill="hold" grpId="0" nodeType="withEffect">
                                  <p:stCondLst>
                                    <p:cond delay="6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2000"/>
                            </p:stCondLst>
                            <p:childTnLst>
                              <p:par>
                                <p:cTn id="44" presetID="23" presetClass="entr" presetSubtype="16" repeatCount="indefinite"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childTnLst>
                                </p:cTn>
                              </p:par>
                              <p:par>
                                <p:cTn id="48" presetID="8" presetClass="emph" presetSubtype="0" repeatCount="indefinite" fill="hold" nodeType="withEffect">
                                  <p:stCondLst>
                                    <p:cond delay="0"/>
                                  </p:stCondLst>
                                  <p:childTnLst>
                                    <p:animRot by="21600000">
                                      <p:cBhvr>
                                        <p:cTn id="49" dur="300" fill="hold"/>
                                        <p:tgtEl>
                                          <p:spTgt spid="26"/>
                                        </p:tgtEl>
                                        <p:attrNameLst>
                                          <p:attrName>r</p:attrName>
                                        </p:attrNameLst>
                                      </p:cBhvr>
                                    </p:animRot>
                                  </p:childTnLst>
                                </p:cTn>
                              </p:par>
                              <p:par>
                                <p:cTn id="50" presetID="23" presetClass="entr" presetSubtype="16" repeatCount="indefinite"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childTnLst>
                                </p:cTn>
                              </p:par>
                              <p:par>
                                <p:cTn id="54" presetID="8" presetClass="emph" presetSubtype="0" repeatCount="indefinite" fill="hold" nodeType="withEffect">
                                  <p:stCondLst>
                                    <p:cond delay="300"/>
                                  </p:stCondLst>
                                  <p:childTnLst>
                                    <p:animRot by="21600000">
                                      <p:cBhvr>
                                        <p:cTn id="55" dur="300" fill="hold"/>
                                        <p:tgtEl>
                                          <p:spTgt spid="35"/>
                                        </p:tgtEl>
                                        <p:attrNameLst>
                                          <p:attrName>r</p:attrName>
                                        </p:attrNameLst>
                                      </p:cBhvr>
                                    </p:animRot>
                                  </p:childTnLst>
                                </p:cTn>
                              </p:par>
                              <p:par>
                                <p:cTn id="56" presetID="23" presetClass="entr" presetSubtype="16" repeatCount="indefinite" fill="hold" nodeType="withEffect">
                                  <p:stCondLst>
                                    <p:cond delay="2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par>
                                <p:cTn id="60" presetID="8" presetClass="emph" presetSubtype="0" repeatCount="indefinite" fill="hold" nodeType="withEffect">
                                  <p:stCondLst>
                                    <p:cond delay="200"/>
                                  </p:stCondLst>
                                  <p:childTnLst>
                                    <p:animRot by="21600000">
                                      <p:cBhvr>
                                        <p:cTn id="61" dur="300" fill="hold"/>
                                        <p:tgtEl>
                                          <p:spTgt spid="36"/>
                                        </p:tgtEl>
                                        <p:attrNameLst>
                                          <p:attrName>r</p:attrName>
                                        </p:attrNameLst>
                                      </p:cBhvr>
                                    </p:animRot>
                                  </p:childTnLst>
                                </p:cTn>
                              </p:par>
                              <p:par>
                                <p:cTn id="62" presetID="23" presetClass="entr" presetSubtype="16" repeatCount="indefinite" fill="hold" nodeType="withEffect">
                                  <p:stCondLst>
                                    <p:cond delay="400"/>
                                  </p:stCondLst>
                                  <p:childTnLst>
                                    <p:set>
                                      <p:cBhvr>
                                        <p:cTn id="63" dur="1" fill="hold">
                                          <p:stCondLst>
                                            <p:cond delay="0"/>
                                          </p:stCondLst>
                                        </p:cTn>
                                        <p:tgtEl>
                                          <p:spTgt spid="37"/>
                                        </p:tgtEl>
                                        <p:attrNameLst>
                                          <p:attrName>style.visibility</p:attrName>
                                        </p:attrNameLst>
                                      </p:cBhvr>
                                      <p:to>
                                        <p:strVal val="visible"/>
                                      </p:to>
                                    </p:set>
                                    <p:anim calcmode="lin" valueType="num">
                                      <p:cBhvr>
                                        <p:cTn id="64" dur="500" fill="hold"/>
                                        <p:tgtEl>
                                          <p:spTgt spid="37"/>
                                        </p:tgtEl>
                                        <p:attrNameLst>
                                          <p:attrName>ppt_w</p:attrName>
                                        </p:attrNameLst>
                                      </p:cBhvr>
                                      <p:tavLst>
                                        <p:tav tm="0">
                                          <p:val>
                                            <p:fltVal val="0"/>
                                          </p:val>
                                        </p:tav>
                                        <p:tav tm="100000">
                                          <p:val>
                                            <p:strVal val="#ppt_w"/>
                                          </p:val>
                                        </p:tav>
                                      </p:tavLst>
                                    </p:anim>
                                    <p:anim calcmode="lin" valueType="num">
                                      <p:cBhvr>
                                        <p:cTn id="65" dur="500" fill="hold"/>
                                        <p:tgtEl>
                                          <p:spTgt spid="37"/>
                                        </p:tgtEl>
                                        <p:attrNameLst>
                                          <p:attrName>ppt_h</p:attrName>
                                        </p:attrNameLst>
                                      </p:cBhvr>
                                      <p:tavLst>
                                        <p:tav tm="0">
                                          <p:val>
                                            <p:fltVal val="0"/>
                                          </p:val>
                                        </p:tav>
                                        <p:tav tm="100000">
                                          <p:val>
                                            <p:strVal val="#ppt_h"/>
                                          </p:val>
                                        </p:tav>
                                      </p:tavLst>
                                    </p:anim>
                                  </p:childTnLst>
                                </p:cTn>
                              </p:par>
                              <p:par>
                                <p:cTn id="66" presetID="8" presetClass="emph" presetSubtype="0" repeatCount="indefinite" fill="hold" nodeType="withEffect">
                                  <p:stCondLst>
                                    <p:cond delay="400"/>
                                  </p:stCondLst>
                                  <p:childTnLst>
                                    <p:animRot by="21600000">
                                      <p:cBhvr>
                                        <p:cTn id="67" dur="300" fill="hold"/>
                                        <p:tgtEl>
                                          <p:spTgt spid="37"/>
                                        </p:tgtEl>
                                        <p:attrNameLst>
                                          <p:attrName>r</p:attrName>
                                        </p:attrNameLst>
                                      </p:cBhvr>
                                    </p:animRot>
                                  </p:childTnLst>
                                </p:cTn>
                              </p:par>
                              <p:par>
                                <p:cTn id="68" presetID="10" presetClass="entr" presetSubtype="0" fill="hold" grpId="0" nodeType="withEffect">
                                  <p:stCondLst>
                                    <p:cond delay="40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par>
                                <p:cTn id="74" presetID="10" presetClass="entr" presetSubtype="0" fill="hold" grpId="0" nodeType="withEffect">
                                  <p:stCondLst>
                                    <p:cond delay="40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4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grpId="0" nodeType="withEffect">
                                  <p:stCondLst>
                                    <p:cond delay="4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grpId="0" nodeType="withEffect">
                                  <p:stCondLst>
                                    <p:cond delay="4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40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40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40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500"/>
                                        <p:tgtEl>
                                          <p:spTgt spid="21"/>
                                        </p:tgtEl>
                                      </p:cBhvr>
                                    </p:animEffect>
                                  </p:childTnLst>
                                </p:cTn>
                              </p:par>
                              <p:par>
                                <p:cTn id="101" presetID="10" presetClass="entr" presetSubtype="0" fill="hold" grpId="0" nodeType="withEffect">
                                  <p:stCondLst>
                                    <p:cond delay="40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par>
                                <p:cTn id="104" presetID="10" presetClass="entr" presetSubtype="0" fill="hold" grpId="0" nodeType="withEffect">
                                  <p:stCondLst>
                                    <p:cond delay="40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par>
                                <p:cTn id="107" presetID="10" presetClass="entr" presetSubtype="0" fill="hold" grpId="0" nodeType="withEffect">
                                  <p:stCondLst>
                                    <p:cond delay="40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par>
                                <p:cTn id="110" presetID="22" presetClass="entr" presetSubtype="8" fill="hold" nodeType="withEffect">
                                  <p:stCondLst>
                                    <p:cond delay="40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9" grpId="0"/>
      <p:bldP spid="21" grpId="0"/>
      <p:bldP spid="22" grpId="0"/>
      <p:bldP spid="23" grpId="0"/>
      <p:bldP spid="24" grpId="0"/>
      <p:bldP spid="10" grpId="0"/>
      <p:bldP spid="11" grpId="0"/>
      <p:bldP spid="12" grpId="0"/>
      <p:bldP spid="13" grpId="0"/>
      <p:bldP spid="14" grpId="0"/>
      <p:bldP spid="15" grpId="0"/>
      <p:bldP spid="16" grpId="0"/>
      <p:bldP spid="17" grpId="0"/>
      <p:bldP spid="18" grpId="0"/>
      <p:bldP spid="19"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7" name="Imagem 6" descr="S15_Allan_1.png"/>
          <p:cNvPicPr>
            <a:picLocks noChangeAspect="1"/>
          </p:cNvPicPr>
          <p:nvPr/>
        </p:nvPicPr>
        <p:blipFill>
          <a:blip r:embed="rId4" cstate="print"/>
          <a:srcRect l="29687" t="12385"/>
          <a:stretch>
            <a:fillRect/>
          </a:stretch>
        </p:blipFill>
        <p:spPr>
          <a:xfrm>
            <a:off x="3474720" y="815926"/>
            <a:ext cx="8229918" cy="5768478"/>
          </a:xfrm>
          <a:prstGeom prst="rect">
            <a:avLst/>
          </a:prstGeom>
        </p:spPr>
      </p:pic>
      <p:pic>
        <p:nvPicPr>
          <p:cNvPr id="6" name="Imagem 5" descr="S15_Allan_2.png"/>
          <p:cNvPicPr>
            <a:picLocks noChangeAspect="1"/>
          </p:cNvPicPr>
          <p:nvPr/>
        </p:nvPicPr>
        <p:blipFill>
          <a:blip r:embed="rId5" cstate="print"/>
          <a:srcRect l="32774" t="17189" b="9199"/>
          <a:stretch>
            <a:fillRect/>
          </a:stretch>
        </p:blipFill>
        <p:spPr>
          <a:xfrm>
            <a:off x="3836095" y="1132235"/>
            <a:ext cx="7868543" cy="4846534"/>
          </a:xfrm>
          <a:prstGeom prst="rect">
            <a:avLst/>
          </a:prstGeom>
        </p:spPr>
      </p:pic>
      <p:pic>
        <p:nvPicPr>
          <p:cNvPr id="8" name="Imagem 7" descr="Template_V2.png"/>
          <p:cNvPicPr>
            <a:picLocks noChangeAspect="1"/>
          </p:cNvPicPr>
          <p:nvPr/>
        </p:nvPicPr>
        <p:blipFill>
          <a:blip r:embed="rId6" cstate="print"/>
          <a:srcRect l="81719" b="87002"/>
          <a:stretch>
            <a:fillRect/>
          </a:stretch>
        </p:blipFill>
        <p:spPr>
          <a:xfrm>
            <a:off x="9564914" y="545"/>
            <a:ext cx="2139724" cy="855798"/>
          </a:xfrm>
          <a:prstGeom prst="rect">
            <a:avLst/>
          </a:prstGeom>
        </p:spPr>
      </p:pic>
      <p:pic>
        <p:nvPicPr>
          <p:cNvPr id="10" name="Imagem 9" descr="S15_Allan_3.png"/>
          <p:cNvPicPr>
            <a:picLocks noChangeAspect="1"/>
          </p:cNvPicPr>
          <p:nvPr/>
        </p:nvPicPr>
        <p:blipFill>
          <a:blip r:embed="rId7" cstate="print"/>
          <a:srcRect t="46785" r="56612" b="8558"/>
          <a:stretch>
            <a:fillRect/>
          </a:stretch>
        </p:blipFill>
        <p:spPr>
          <a:xfrm>
            <a:off x="-14068" y="3080825"/>
            <a:ext cx="5078437" cy="2940147"/>
          </a:xfrm>
          <a:prstGeom prst="rect">
            <a:avLst/>
          </a:prstGeom>
        </p:spPr>
      </p:pic>
      <p:sp>
        <p:nvSpPr>
          <p:cNvPr id="3" name="Retângulo 2"/>
          <p:cNvSpPr/>
          <p:nvPr/>
        </p:nvSpPr>
        <p:spPr>
          <a:xfrm rot="20700000">
            <a:off x="273848" y="2639891"/>
            <a:ext cx="2842167" cy="1034129"/>
          </a:xfrm>
          <a:prstGeom prst="rect">
            <a:avLst/>
          </a:prstGeom>
        </p:spPr>
        <p:txBody>
          <a:bodyPr wrap="square">
            <a:spAutoFit/>
          </a:bodyPr>
          <a:lstStyle/>
          <a:p>
            <a:pPr>
              <a:lnSpc>
                <a:spcPct val="85000"/>
              </a:lnSpc>
            </a:pPr>
            <a:r>
              <a:rPr lang="pt-BR" sz="2400" dirty="0" smtClean="0">
                <a:solidFill>
                  <a:prstClr val="black"/>
                </a:solidFill>
                <a:latin typeface="Trebuchet MS" pitchFamily="34" charset="0"/>
              </a:rPr>
              <a:t>O </a:t>
            </a:r>
            <a:r>
              <a:rPr lang="pt-BR" sz="2400" b="1" dirty="0" err="1" smtClean="0">
                <a:solidFill>
                  <a:srgbClr val="3289AA"/>
                </a:solidFill>
                <a:latin typeface="Trebuchet MS" pitchFamily="34" charset="0"/>
              </a:rPr>
              <a:t>Click</a:t>
            </a:r>
            <a:r>
              <a:rPr lang="pt-BR" sz="2400" b="1" dirty="0" smtClean="0">
                <a:solidFill>
                  <a:srgbClr val="3289AA"/>
                </a:solidFill>
                <a:latin typeface="Trebuchet MS" pitchFamily="34" charset="0"/>
              </a:rPr>
              <a:t> Jogos </a:t>
            </a:r>
            <a:r>
              <a:rPr lang="pt-BR" sz="2400" b="1" dirty="0" smtClean="0">
                <a:solidFill>
                  <a:prstClr val="black"/>
                </a:solidFill>
                <a:latin typeface="Trebuchet MS" pitchFamily="34" charset="0"/>
              </a:rPr>
              <a:t/>
            </a:r>
            <a:br>
              <a:rPr lang="pt-BR" sz="2400" b="1" dirty="0" smtClean="0">
                <a:solidFill>
                  <a:prstClr val="black"/>
                </a:solidFill>
                <a:latin typeface="Trebuchet MS" pitchFamily="34" charset="0"/>
              </a:rPr>
            </a:br>
            <a:r>
              <a:rPr lang="pt-BR" sz="2400" dirty="0" smtClean="0">
                <a:solidFill>
                  <a:prstClr val="black"/>
                </a:solidFill>
                <a:latin typeface="Trebuchet MS" pitchFamily="34" charset="0"/>
              </a:rPr>
              <a:t>tem números </a:t>
            </a:r>
            <a:r>
              <a:rPr lang="pt-BR" sz="2400" dirty="0">
                <a:solidFill>
                  <a:prstClr val="black"/>
                </a:solidFill>
                <a:latin typeface="Trebuchet MS" pitchFamily="34" charset="0"/>
              </a:rPr>
              <a:t>e fatos que </a:t>
            </a:r>
            <a:r>
              <a:rPr lang="pt-BR" sz="2400" dirty="0" smtClean="0">
                <a:solidFill>
                  <a:prstClr val="black"/>
                </a:solidFill>
                <a:latin typeface="Trebuchet MS" pitchFamily="34" charset="0"/>
              </a:rPr>
              <a:t>o tornam</a:t>
            </a:r>
            <a:endParaRPr lang="pt-BR" sz="2400" dirty="0">
              <a:solidFill>
                <a:prstClr val="black"/>
              </a:solidFill>
              <a:latin typeface="Trebuchet MS" pitchFamily="34" charset="0"/>
            </a:endParaRPr>
          </a:p>
        </p:txBody>
      </p:sp>
      <p:sp>
        <p:nvSpPr>
          <p:cNvPr id="9" name="Retângulo 8"/>
          <p:cNvSpPr/>
          <p:nvPr/>
        </p:nvSpPr>
        <p:spPr>
          <a:xfrm rot="20700000">
            <a:off x="548983" y="3625585"/>
            <a:ext cx="4382011" cy="1480277"/>
          </a:xfrm>
          <a:prstGeom prst="rect">
            <a:avLst/>
          </a:prstGeom>
        </p:spPr>
        <p:txBody>
          <a:bodyPr wrap="square">
            <a:spAutoFit/>
          </a:bodyPr>
          <a:lstStyle/>
          <a:p>
            <a:pPr>
              <a:lnSpc>
                <a:spcPct val="85000"/>
              </a:lnSpc>
            </a:pPr>
            <a:r>
              <a:rPr lang="pt-BR" sz="4000" b="1" dirty="0" smtClean="0">
                <a:solidFill>
                  <a:srgbClr val="FF9C00"/>
                </a:solidFill>
                <a:latin typeface="Trebuchet MS" pitchFamily="34" charset="0"/>
              </a:rPr>
              <a:t>REFERÊNCIA</a:t>
            </a:r>
            <a:r>
              <a:rPr lang="pt-BR" sz="4000" dirty="0" smtClean="0">
                <a:solidFill>
                  <a:srgbClr val="FF9C00"/>
                </a:solidFill>
                <a:latin typeface="Trebuchet MS" pitchFamily="34" charset="0"/>
              </a:rPr>
              <a:t> </a:t>
            </a:r>
            <a:br>
              <a:rPr lang="pt-BR" sz="4000" dirty="0" smtClean="0">
                <a:solidFill>
                  <a:srgbClr val="FF9C00"/>
                </a:solidFill>
                <a:latin typeface="Trebuchet MS" pitchFamily="34" charset="0"/>
              </a:rPr>
            </a:br>
            <a:r>
              <a:rPr lang="pt-BR" sz="6300" b="1" dirty="0" smtClean="0">
                <a:solidFill>
                  <a:srgbClr val="FF9C00"/>
                </a:solidFill>
                <a:latin typeface="Trebuchet MS" pitchFamily="34" charset="0"/>
              </a:rPr>
              <a:t>NO BRASIL</a:t>
            </a:r>
            <a:endParaRPr lang="pt-BR" sz="6300" b="1" dirty="0">
              <a:solidFill>
                <a:srgbClr val="FF9C00"/>
              </a:solidFill>
            </a:endParaRPr>
          </a:p>
        </p:txBody>
      </p:sp>
      <p:cxnSp>
        <p:nvCxnSpPr>
          <p:cNvPr id="12" name="Conector reto 11"/>
          <p:cNvCxnSpPr/>
          <p:nvPr/>
        </p:nvCxnSpPr>
        <p:spPr>
          <a:xfrm>
            <a:off x="6877365" y="3625533"/>
            <a:ext cx="0" cy="107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6776520" y="3550303"/>
            <a:ext cx="269626" cy="261610"/>
          </a:xfrm>
          <a:prstGeom prst="rect">
            <a:avLst/>
          </a:prstGeom>
          <a:noFill/>
        </p:spPr>
        <p:txBody>
          <a:bodyPr wrap="none" rtlCol="0">
            <a:spAutoFit/>
          </a:bodyPr>
          <a:lstStyle/>
          <a:p>
            <a:r>
              <a:rPr lang="pt-BR" sz="1100" dirty="0" smtClean="0">
                <a:solidFill>
                  <a:prstClr val="black"/>
                </a:solidFill>
                <a:latin typeface="Trebuchet MS" pitchFamily="34" charset="0"/>
              </a:rPr>
              <a:t>C</a:t>
            </a:r>
            <a:endParaRPr lang="pt-BR" sz="1100" dirty="0">
              <a:solidFill>
                <a:prstClr val="black"/>
              </a:solidFill>
              <a:latin typeface="Trebuchet MS" pitchFamily="34" charset="0"/>
            </a:endParaRPr>
          </a:p>
        </p:txBody>
      </p:sp>
      <p:pic>
        <p:nvPicPr>
          <p:cNvPr id="15" name="Imagem 14" descr="S15_Allan_5.png"/>
          <p:cNvPicPr>
            <a:picLocks noChangeAspect="1"/>
          </p:cNvPicPr>
          <p:nvPr/>
        </p:nvPicPr>
        <p:blipFill>
          <a:blip r:embed="rId8" cstate="print"/>
          <a:srcRect l="47395" t="33556"/>
          <a:stretch>
            <a:fillRect/>
          </a:stretch>
        </p:blipFill>
        <p:spPr>
          <a:xfrm>
            <a:off x="5547360" y="2209800"/>
            <a:ext cx="6157278" cy="4374604"/>
          </a:xfrm>
          <a:prstGeom prst="rect">
            <a:avLst/>
          </a:prstGeom>
        </p:spPr>
      </p:pic>
      <p:pic>
        <p:nvPicPr>
          <p:cNvPr id="16" name="Imagem 15" descr="S15_Allan_6.png"/>
          <p:cNvPicPr>
            <a:picLocks noChangeAspect="1"/>
          </p:cNvPicPr>
          <p:nvPr/>
        </p:nvPicPr>
        <p:blipFill>
          <a:blip r:embed="rId9" cstate="print"/>
          <a:srcRect l="47915" t="51611" r="47658" b="36352"/>
          <a:stretch>
            <a:fillRect/>
          </a:stretch>
        </p:blipFill>
        <p:spPr>
          <a:xfrm>
            <a:off x="11826240" y="4191000"/>
            <a:ext cx="518160" cy="7924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0" presetClass="path" presetSubtype="0" accel="50000" decel="50000" fill="hold" nodeType="withEffect">
                                  <p:stCondLst>
                                    <p:cond delay="0"/>
                                  </p:stCondLst>
                                  <p:childTnLst>
                                    <p:animMotion origin="layout" path="M 0.00271 0.01447 C -0.02251 0.03545 -0.04747 0.05667 -0.11027 0.0516 C -0.17293 0.04654 -0.32158 0.0082 -0.37339 -0.01568 C -0.4252 -0.03955 -0.41313 -0.07934 -0.42086 -0.09212 " pathEditMode="relative" rAng="0" ptsTypes="aaaA">
                                      <p:cBhvr>
                                        <p:cTn id="17" dur="2000" fill="hold"/>
                                        <p:tgtEl>
                                          <p:spTgt spid="16"/>
                                        </p:tgtEl>
                                        <p:attrNameLst>
                                          <p:attrName>ppt_x</p:attrName>
                                          <p:attrName>ppt_y</p:attrName>
                                        </p:attrNameLst>
                                      </p:cBhvr>
                                      <p:rCtr x="-214" y="-32"/>
                                    </p:animMotion>
                                  </p:childTnLst>
                                </p:cTn>
                              </p:par>
                              <p:par>
                                <p:cTn id="18" presetID="6" presetClass="emph" presetSubtype="0" accel="50000" decel="50000" autoRev="1" fill="hold" nodeType="withEffect">
                                  <p:stCondLst>
                                    <p:cond delay="1900"/>
                                  </p:stCondLst>
                                  <p:childTnLst>
                                    <p:animScale>
                                      <p:cBhvr>
                                        <p:cTn id="19" dur="150" fill="hold"/>
                                        <p:tgtEl>
                                          <p:spTgt spid="16"/>
                                        </p:tgtEl>
                                      </p:cBhvr>
                                      <p:by x="85000" y="85000"/>
                                    </p:animScale>
                                  </p:childTnLst>
                                </p:cTn>
                              </p:par>
                            </p:childTnLst>
                          </p:cTn>
                        </p:par>
                        <p:par>
                          <p:cTn id="20" fill="hold">
                            <p:stCondLst>
                              <p:cond delay="2700"/>
                            </p:stCondLst>
                            <p:childTnLst>
                              <p:par>
                                <p:cTn id="21" presetID="1"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2700"/>
                            </p:stCondLst>
                            <p:childTnLst>
                              <p:par>
                                <p:cTn id="24" presetID="35" presetClass="emph" presetSubtype="0" repeatCount="indefinite" fill="hold" nodeType="afterEffect">
                                  <p:stCondLst>
                                    <p:cond delay="0"/>
                                  </p:stCondLst>
                                  <p:childTnLst>
                                    <p:anim calcmode="discrete" valueType="str">
                                      <p:cBhvr>
                                        <p:cTn id="25" dur="300" fill="hold"/>
                                        <p:tgtEl>
                                          <p:spTgt spid="12"/>
                                        </p:tgtEl>
                                        <p:attrNameLst>
                                          <p:attrName>style.visibility</p:attrName>
                                        </p:attrNameLst>
                                      </p:cBhvr>
                                      <p:tavLst>
                                        <p:tav tm="0">
                                          <p:val>
                                            <p:strVal val="hidden"/>
                                          </p:val>
                                        </p:tav>
                                        <p:tav tm="50000">
                                          <p:val>
                                            <p:strVal val="visible"/>
                                          </p:val>
                                        </p:tav>
                                      </p:tavLst>
                                    </p:anim>
                                  </p:childTnLst>
                                </p:cTn>
                              </p:par>
                              <p:par>
                                <p:cTn id="26" presetID="2" presetClass="exit" presetSubtype="2" decel="50000" fill="hold" nodeType="withEffect">
                                  <p:stCondLst>
                                    <p:cond delay="0"/>
                                  </p:stCondLst>
                                  <p:childTnLst>
                                    <p:anim calcmode="lin" valueType="num">
                                      <p:cBhvr additive="base">
                                        <p:cTn id="27" dur="500"/>
                                        <p:tgtEl>
                                          <p:spTgt spid="16"/>
                                        </p:tgtEl>
                                        <p:attrNameLst>
                                          <p:attrName>ppt_x</p:attrName>
                                        </p:attrNameLst>
                                      </p:cBhvr>
                                      <p:tavLst>
                                        <p:tav tm="0">
                                          <p:val>
                                            <p:strVal val="ppt_x"/>
                                          </p:val>
                                        </p:tav>
                                        <p:tav tm="100000">
                                          <p:val>
                                            <p:strVal val="1+ppt_w/2"/>
                                          </p:val>
                                        </p:tav>
                                      </p:tavLst>
                                    </p:anim>
                                    <p:anim calcmode="lin" valueType="num">
                                      <p:cBhvr additive="base">
                                        <p:cTn id="28" dur="500"/>
                                        <p:tgtEl>
                                          <p:spTgt spid="16"/>
                                        </p:tgtEl>
                                        <p:attrNameLst>
                                          <p:attrName>ppt_y</p:attrName>
                                        </p:attrNameLst>
                                      </p:cBhvr>
                                      <p:tavLst>
                                        <p:tav tm="0">
                                          <p:val>
                                            <p:strVal val="ppt_y"/>
                                          </p:val>
                                        </p:tav>
                                        <p:tav tm="100000">
                                          <p:val>
                                            <p:strVal val="ppt_y"/>
                                          </p:val>
                                        </p:tav>
                                      </p:tavLst>
                                    </p:anim>
                                    <p:set>
                                      <p:cBhvr>
                                        <p:cTn id="29" dur="1" fill="hold">
                                          <p:stCondLst>
                                            <p:cond delay="499"/>
                                          </p:stCondLst>
                                        </p:cTn>
                                        <p:tgtEl>
                                          <p:spTgt spid="16"/>
                                        </p:tgtEl>
                                        <p:attrNameLst>
                                          <p:attrName>style.visibility</p:attrName>
                                        </p:attrNameLst>
                                      </p:cBhvr>
                                      <p:to>
                                        <p:strVal val="hidden"/>
                                      </p:to>
                                    </p:set>
                                  </p:childTnLst>
                                </p:cTn>
                              </p:par>
                              <p:par>
                                <p:cTn id="30" presetID="63" presetClass="path" presetSubtype="0" accel="50000" decel="50000" fill="hold" nodeType="withEffect">
                                  <p:stCondLst>
                                    <p:cond delay="900"/>
                                  </p:stCondLst>
                                  <p:childTnLst>
                                    <p:animMotion origin="layout" path="M 8.34125E-7 2.18125E-6 L 0.00922 2.18125E-6 " pathEditMode="relative" rAng="0" ptsTypes="AA">
                                      <p:cBhvr>
                                        <p:cTn id="31" dur="200" fill="hold"/>
                                        <p:tgtEl>
                                          <p:spTgt spid="12"/>
                                        </p:tgtEl>
                                        <p:attrNameLst>
                                          <p:attrName>ppt_x</p:attrName>
                                          <p:attrName>ppt_y</p:attrName>
                                        </p:attrNameLst>
                                      </p:cBhvr>
                                      <p:rCtr x="5" y="0"/>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900"/>
                            </p:stCondLst>
                            <p:childTnLst>
                              <p:par>
                                <p:cTn id="36" presetID="1"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0" presetClass="path" presetSubtype="0" accel="50000" decel="50000" fill="hold" nodeType="withEffect">
                                  <p:stCondLst>
                                    <p:cond delay="0"/>
                                  </p:stCondLst>
                                  <p:childTnLst>
                                    <p:animMotion origin="layout" path="M 2.38031E-6 5.03979E-6 L -0.54754 0.28431 " pathEditMode="relative" ptsTypes="AA">
                                      <p:cBhvr>
                                        <p:cTn id="39" dur="500" spd="-100000" fill="hold"/>
                                        <p:tgtEl>
                                          <p:spTgt spid="10"/>
                                        </p:tgtEl>
                                        <p:attrNameLst>
                                          <p:attrName>ppt_x</p:attrName>
                                          <p:attrName>ppt_y</p:attrName>
                                        </p:attrNameLst>
                                      </p:cBhvr>
                                    </p:animMotion>
                                  </p:childTnLst>
                                </p:cTn>
                              </p:par>
                            </p:childTnLst>
                          </p:cTn>
                        </p:par>
                        <p:par>
                          <p:cTn id="40" fill="hold">
                            <p:stCondLst>
                              <p:cond delay="44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4900"/>
                            </p:stCondLst>
                            <p:childTnLst>
                              <p:par>
                                <p:cTn id="45" presetID="2" presetClass="entr" presetSubtype="6" decel="5000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grpSp>
        <p:nvGrpSpPr>
          <p:cNvPr id="2" name="Grupo 9"/>
          <p:cNvGrpSpPr/>
          <p:nvPr/>
        </p:nvGrpSpPr>
        <p:grpSpPr>
          <a:xfrm>
            <a:off x="3474720" y="815926"/>
            <a:ext cx="8229918" cy="5768478"/>
            <a:chOff x="3474720" y="815926"/>
            <a:chExt cx="8229918" cy="5768478"/>
          </a:xfrm>
        </p:grpSpPr>
        <p:pic>
          <p:nvPicPr>
            <p:cNvPr id="4" name="Imagem 3" descr="S15_Allan_1.png"/>
            <p:cNvPicPr>
              <a:picLocks noChangeAspect="1"/>
            </p:cNvPicPr>
            <p:nvPr/>
          </p:nvPicPr>
          <p:blipFill>
            <a:blip r:embed="rId4" cstate="print"/>
            <a:srcRect l="29687" t="12385"/>
            <a:stretch>
              <a:fillRect/>
            </a:stretch>
          </p:blipFill>
          <p:spPr>
            <a:xfrm>
              <a:off x="3474720" y="815926"/>
              <a:ext cx="8229918" cy="5768478"/>
            </a:xfrm>
            <a:prstGeom prst="rect">
              <a:avLst/>
            </a:prstGeom>
          </p:spPr>
        </p:pic>
        <p:pic>
          <p:nvPicPr>
            <p:cNvPr id="6" name="Imagem 5" descr="S15_Allan_2.png"/>
            <p:cNvPicPr>
              <a:picLocks noChangeAspect="1"/>
            </p:cNvPicPr>
            <p:nvPr/>
          </p:nvPicPr>
          <p:blipFill>
            <a:blip r:embed="rId5" cstate="print"/>
            <a:srcRect l="32774" t="17189" b="9199"/>
            <a:stretch>
              <a:fillRect/>
            </a:stretch>
          </p:blipFill>
          <p:spPr>
            <a:xfrm>
              <a:off x="3836095" y="1132235"/>
              <a:ext cx="7868543" cy="4846534"/>
            </a:xfrm>
            <a:prstGeom prst="rect">
              <a:avLst/>
            </a:prstGeom>
          </p:spPr>
        </p:pic>
      </p:grpSp>
      <p:pic>
        <p:nvPicPr>
          <p:cNvPr id="5" name="Imagem 4" descr="S15_Allan_5.png"/>
          <p:cNvPicPr>
            <a:picLocks noChangeAspect="1"/>
          </p:cNvPicPr>
          <p:nvPr/>
        </p:nvPicPr>
        <p:blipFill>
          <a:blip r:embed="rId6" cstate="print"/>
          <a:srcRect l="47395" t="33556"/>
          <a:stretch>
            <a:fillRect/>
          </a:stretch>
        </p:blipFill>
        <p:spPr>
          <a:xfrm>
            <a:off x="5547360" y="2209800"/>
            <a:ext cx="6157278" cy="4374604"/>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rcRect t="2403" r="35612"/>
          <a:stretch>
            <a:fillRect/>
          </a:stretch>
        </p:blipFill>
        <p:spPr>
          <a:xfrm>
            <a:off x="6031646" y="960120"/>
            <a:ext cx="5672992" cy="13479309"/>
          </a:xfrm>
          <a:prstGeom prst="rect">
            <a:avLst/>
          </a:prstGeom>
          <a:noFill/>
          <a:ln>
            <a:noFill/>
          </a:ln>
        </p:spPr>
      </p:pic>
      <p:pic>
        <p:nvPicPr>
          <p:cNvPr id="14" name="Imagem 13"/>
          <p:cNvPicPr>
            <a:picLocks noChangeAspect="1"/>
          </p:cNvPicPr>
          <p:nvPr/>
        </p:nvPicPr>
        <p:blipFill>
          <a:blip r:embed="rId7" cstate="print">
            <a:extLst>
              <a:ext uri="{28A0092B-C50C-407E-A947-70E740481C1C}">
                <a14:useLocalDpi xmlns:a14="http://schemas.microsoft.com/office/drawing/2010/main" val="0"/>
              </a:ext>
            </a:extLst>
          </a:blip>
          <a:srcRect t="19208" r="35612"/>
          <a:stretch>
            <a:fillRect/>
          </a:stretch>
        </p:blipFill>
        <p:spPr>
          <a:xfrm>
            <a:off x="6031646" y="1132235"/>
            <a:ext cx="5672992" cy="11158354"/>
          </a:xfrm>
          <a:prstGeom prst="rect">
            <a:avLst/>
          </a:prstGeom>
          <a:noFill/>
          <a:ln>
            <a:noFill/>
          </a:ln>
        </p:spPr>
      </p:pic>
      <p:pic>
        <p:nvPicPr>
          <p:cNvPr id="13" name="Imagem 12" descr="S16_Allan_1.png"/>
          <p:cNvPicPr>
            <a:picLocks noChangeAspect="1"/>
          </p:cNvPicPr>
          <p:nvPr/>
        </p:nvPicPr>
        <p:blipFill>
          <a:blip r:embed="rId8" cstate="print"/>
          <a:srcRect t="-8"/>
          <a:stretch>
            <a:fillRect/>
          </a:stretch>
        </p:blipFill>
        <p:spPr>
          <a:xfrm>
            <a:off x="0" y="0"/>
            <a:ext cx="11704638" cy="6584404"/>
          </a:xfrm>
          <a:prstGeom prst="rect">
            <a:avLst/>
          </a:prstGeom>
        </p:spPr>
      </p:pic>
      <p:pic>
        <p:nvPicPr>
          <p:cNvPr id="8" name="Imagem 7" descr="Template_V2.png"/>
          <p:cNvPicPr>
            <a:picLocks noChangeAspect="1"/>
          </p:cNvPicPr>
          <p:nvPr/>
        </p:nvPicPr>
        <p:blipFill>
          <a:blip r:embed="rId9" cstate="print"/>
          <a:srcRect l="81719" b="87002"/>
          <a:stretch>
            <a:fillRect/>
          </a:stretch>
        </p:blipFill>
        <p:spPr>
          <a:xfrm>
            <a:off x="9564914" y="545"/>
            <a:ext cx="2139724" cy="855798"/>
          </a:xfrm>
          <a:prstGeom prst="rect">
            <a:avLst/>
          </a:prstGeom>
        </p:spPr>
      </p:pic>
      <p:pic>
        <p:nvPicPr>
          <p:cNvPr id="15" name="Imagem 14" descr="S16_Allan_2.png"/>
          <p:cNvPicPr>
            <a:picLocks noChangeAspect="1"/>
          </p:cNvPicPr>
          <p:nvPr/>
        </p:nvPicPr>
        <p:blipFill>
          <a:blip r:embed="rId10" cstate="print"/>
          <a:srcRect t="14068" r="51543" b="50648"/>
          <a:stretch>
            <a:fillRect/>
          </a:stretch>
        </p:blipFill>
        <p:spPr>
          <a:xfrm>
            <a:off x="0" y="926757"/>
            <a:ext cx="5671751" cy="2323070"/>
          </a:xfrm>
          <a:prstGeom prst="rect">
            <a:avLst/>
          </a:prstGeom>
        </p:spPr>
      </p:pic>
      <p:sp>
        <p:nvSpPr>
          <p:cNvPr id="9" name="Retângulo 8"/>
          <p:cNvSpPr/>
          <p:nvPr/>
        </p:nvSpPr>
        <p:spPr>
          <a:xfrm>
            <a:off x="451719" y="1225449"/>
            <a:ext cx="4692877" cy="1766637"/>
          </a:xfrm>
          <a:prstGeom prst="rect">
            <a:avLst/>
          </a:prstGeom>
        </p:spPr>
        <p:txBody>
          <a:bodyPr wrap="square">
            <a:spAutoFit/>
          </a:bodyPr>
          <a:lstStyle/>
          <a:p>
            <a:pPr>
              <a:lnSpc>
                <a:spcPct val="80000"/>
              </a:lnSpc>
            </a:pPr>
            <a:r>
              <a:rPr lang="pt-BR" sz="2800" dirty="0">
                <a:solidFill>
                  <a:prstClr val="white"/>
                </a:solidFill>
                <a:latin typeface="Trebuchet MS" pitchFamily="34" charset="0"/>
              </a:rPr>
              <a:t>o Google manda </a:t>
            </a:r>
            <a:r>
              <a:rPr lang="pt-BR" sz="2800" dirty="0" smtClean="0">
                <a:solidFill>
                  <a:prstClr val="white"/>
                </a:solidFill>
                <a:latin typeface="Trebuchet MS" pitchFamily="34" charset="0"/>
              </a:rPr>
              <a:t/>
            </a:r>
            <a:br>
              <a:rPr lang="pt-BR" sz="2800" dirty="0" smtClean="0">
                <a:solidFill>
                  <a:prstClr val="white"/>
                </a:solidFill>
                <a:latin typeface="Trebuchet MS" pitchFamily="34" charset="0"/>
              </a:rPr>
            </a:br>
            <a:r>
              <a:rPr lang="pt-BR" sz="2800" dirty="0" smtClean="0">
                <a:solidFill>
                  <a:prstClr val="white"/>
                </a:solidFill>
                <a:latin typeface="Trebuchet MS" pitchFamily="34" charset="0"/>
              </a:rPr>
              <a:t>para o </a:t>
            </a:r>
            <a:r>
              <a:rPr lang="pt-BR" sz="2800" dirty="0" err="1">
                <a:solidFill>
                  <a:prstClr val="white"/>
                </a:solidFill>
                <a:latin typeface="Trebuchet MS" pitchFamily="34" charset="0"/>
              </a:rPr>
              <a:t>Click</a:t>
            </a:r>
            <a:r>
              <a:rPr lang="pt-BR" sz="2800" dirty="0">
                <a:solidFill>
                  <a:prstClr val="white"/>
                </a:solidFill>
                <a:latin typeface="Trebuchet MS" pitchFamily="34" charset="0"/>
              </a:rPr>
              <a:t> Jogos </a:t>
            </a:r>
            <a:r>
              <a:rPr lang="pt-BR" sz="2800" dirty="0" smtClean="0">
                <a:solidFill>
                  <a:prstClr val="white"/>
                </a:solidFill>
                <a:latin typeface="Trebuchet MS" pitchFamily="34" charset="0"/>
              </a:rPr>
              <a:t/>
            </a:r>
            <a:br>
              <a:rPr lang="pt-BR" sz="2800" dirty="0" smtClean="0">
                <a:solidFill>
                  <a:prstClr val="white"/>
                </a:solidFill>
                <a:latin typeface="Trebuchet MS" pitchFamily="34" charset="0"/>
              </a:rPr>
            </a:br>
            <a:r>
              <a:rPr lang="pt-BR" sz="4000" b="1" dirty="0" smtClean="0">
                <a:solidFill>
                  <a:srgbClr val="3289AA"/>
                </a:solidFill>
                <a:latin typeface="Trebuchet MS" pitchFamily="34" charset="0"/>
              </a:rPr>
              <a:t>mais </a:t>
            </a:r>
            <a:r>
              <a:rPr lang="pt-BR" sz="4000" b="1" dirty="0">
                <a:solidFill>
                  <a:srgbClr val="3289AA"/>
                </a:solidFill>
                <a:latin typeface="Trebuchet MS" pitchFamily="34" charset="0"/>
              </a:rPr>
              <a:t>de 1 milhão </a:t>
            </a:r>
            <a:r>
              <a:rPr lang="pt-BR" sz="4000" b="1" dirty="0" smtClean="0">
                <a:solidFill>
                  <a:srgbClr val="3289AA"/>
                </a:solidFill>
                <a:latin typeface="Trebuchet MS" pitchFamily="34" charset="0"/>
              </a:rPr>
              <a:t/>
            </a:r>
            <a:br>
              <a:rPr lang="pt-BR" sz="4000" b="1" dirty="0" smtClean="0">
                <a:solidFill>
                  <a:srgbClr val="3289AA"/>
                </a:solidFill>
                <a:latin typeface="Trebuchet MS" pitchFamily="34" charset="0"/>
              </a:rPr>
            </a:br>
            <a:r>
              <a:rPr lang="pt-BR" sz="4000" b="1" dirty="0" smtClean="0">
                <a:solidFill>
                  <a:srgbClr val="3289AA"/>
                </a:solidFill>
                <a:latin typeface="Trebuchet MS" pitchFamily="34" charset="0"/>
              </a:rPr>
              <a:t>de </a:t>
            </a:r>
            <a:r>
              <a:rPr lang="pt-BR" sz="4000" b="1" dirty="0">
                <a:solidFill>
                  <a:srgbClr val="3289AA"/>
                </a:solidFill>
                <a:latin typeface="Trebuchet MS" pitchFamily="34" charset="0"/>
              </a:rPr>
              <a:t>pessoas por </a:t>
            </a:r>
            <a:r>
              <a:rPr lang="pt-BR" sz="4000" b="1" dirty="0" smtClean="0">
                <a:solidFill>
                  <a:srgbClr val="3289AA"/>
                </a:solidFill>
                <a:latin typeface="Trebuchet MS" pitchFamily="34" charset="0"/>
              </a:rPr>
              <a:t>dia</a:t>
            </a:r>
          </a:p>
        </p:txBody>
      </p:sp>
      <p:pic>
        <p:nvPicPr>
          <p:cNvPr id="16" name="Imagem 15" descr="S16_Allan_3.png"/>
          <p:cNvPicPr>
            <a:picLocks noChangeAspect="1"/>
          </p:cNvPicPr>
          <p:nvPr/>
        </p:nvPicPr>
        <p:blipFill>
          <a:blip r:embed="rId11" cstate="print"/>
          <a:srcRect t="47475" r="41197" b="30191"/>
          <a:stretch>
            <a:fillRect/>
          </a:stretch>
        </p:blipFill>
        <p:spPr>
          <a:xfrm>
            <a:off x="0" y="3126259"/>
            <a:ext cx="6882714" cy="1470455"/>
          </a:xfrm>
          <a:prstGeom prst="rect">
            <a:avLst/>
          </a:prstGeom>
        </p:spPr>
      </p:pic>
      <p:sp>
        <p:nvSpPr>
          <p:cNvPr id="17" name="Retângulo 16"/>
          <p:cNvSpPr/>
          <p:nvPr/>
        </p:nvSpPr>
        <p:spPr>
          <a:xfrm>
            <a:off x="369659" y="4817000"/>
            <a:ext cx="4214065" cy="1274195"/>
          </a:xfrm>
          <a:prstGeom prst="rect">
            <a:avLst/>
          </a:prstGeom>
        </p:spPr>
        <p:txBody>
          <a:bodyPr wrap="square">
            <a:spAutoFit/>
          </a:bodyPr>
          <a:lstStyle/>
          <a:p>
            <a:pPr>
              <a:lnSpc>
                <a:spcPct val="80000"/>
              </a:lnSpc>
            </a:pPr>
            <a:r>
              <a:rPr lang="pt-BR" sz="3200" b="1" dirty="0" smtClean="0">
                <a:solidFill>
                  <a:srgbClr val="3289AA"/>
                </a:solidFill>
                <a:latin typeface="Trebuchet MS" pitchFamily="34" charset="0"/>
              </a:rPr>
              <a:t>Mais que todos os tiros </a:t>
            </a:r>
            <a:r>
              <a:rPr lang="pt-BR" sz="3200" dirty="0" smtClean="0">
                <a:solidFill>
                  <a:prstClr val="black"/>
                </a:solidFill>
                <a:latin typeface="Trebuchet MS" pitchFamily="34" charset="0"/>
              </a:rPr>
              <a:t>disparados nos filmes do Stallone</a:t>
            </a:r>
            <a:endParaRPr lang="pt-BR" sz="4400" b="1" dirty="0" smtClean="0">
              <a:solidFill>
                <a:srgbClr val="3289AA"/>
              </a:solidFill>
              <a:latin typeface="Trebuchet MS" pitchFamily="34" charset="0"/>
            </a:endParaRPr>
          </a:p>
        </p:txBody>
      </p:sp>
      <p:pic>
        <p:nvPicPr>
          <p:cNvPr id="19" name="Imagem 18" descr="S16_Allan_5.png"/>
          <p:cNvPicPr>
            <a:picLocks noChangeAspect="1"/>
          </p:cNvPicPr>
          <p:nvPr/>
        </p:nvPicPr>
        <p:blipFill>
          <a:blip r:embed="rId12" cstate="print"/>
          <a:srcRect l="42228" t="16883" r="52493" b="73170"/>
          <a:stretch>
            <a:fillRect/>
          </a:stretch>
        </p:blipFill>
        <p:spPr>
          <a:xfrm>
            <a:off x="4942703" y="1112108"/>
            <a:ext cx="617838" cy="654908"/>
          </a:xfrm>
          <a:prstGeom prst="rect">
            <a:avLst/>
          </a:prstGeom>
        </p:spPr>
      </p:pic>
      <p:pic>
        <p:nvPicPr>
          <p:cNvPr id="20" name="Imagem 19" descr="S16_Allan_5.png"/>
          <p:cNvPicPr>
            <a:picLocks noChangeAspect="1"/>
          </p:cNvPicPr>
          <p:nvPr/>
        </p:nvPicPr>
        <p:blipFill>
          <a:blip r:embed="rId12" cstate="print"/>
          <a:srcRect l="42228" t="16883" r="52493" b="73170"/>
          <a:stretch>
            <a:fillRect/>
          </a:stretch>
        </p:blipFill>
        <p:spPr>
          <a:xfrm>
            <a:off x="4268143" y="1204243"/>
            <a:ext cx="433722" cy="459745"/>
          </a:xfrm>
          <a:prstGeom prst="rect">
            <a:avLst/>
          </a:prstGeom>
        </p:spPr>
      </p:pic>
      <p:pic>
        <p:nvPicPr>
          <p:cNvPr id="21" name="Imagem 20" descr="S16_Allan_5.png"/>
          <p:cNvPicPr>
            <a:picLocks noChangeAspect="1"/>
          </p:cNvPicPr>
          <p:nvPr/>
        </p:nvPicPr>
        <p:blipFill>
          <a:blip r:embed="rId12" cstate="print"/>
          <a:srcRect l="40328" t="24766" r="56399" b="67352"/>
          <a:stretch>
            <a:fillRect/>
          </a:stretch>
        </p:blipFill>
        <p:spPr>
          <a:xfrm>
            <a:off x="4700191" y="1564283"/>
            <a:ext cx="383059" cy="518984"/>
          </a:xfrm>
          <a:prstGeom prst="rect">
            <a:avLst/>
          </a:prstGeom>
        </p:spPr>
      </p:pic>
      <p:pic>
        <p:nvPicPr>
          <p:cNvPr id="4100" name="Picture 4"/>
          <p:cNvPicPr>
            <a:picLocks noChangeAspect="1" noChangeArrowheads="1"/>
          </p:cNvPicPr>
          <p:nvPr/>
        </p:nvPicPr>
        <p:blipFill>
          <a:blip r:embed="rId13" cstate="print"/>
          <a:srcRect t="47839" r="40880" b="31702"/>
          <a:stretch>
            <a:fillRect/>
          </a:stretch>
        </p:blipFill>
        <p:spPr bwMode="auto">
          <a:xfrm>
            <a:off x="0" y="3150973"/>
            <a:ext cx="6919784" cy="1346886"/>
          </a:xfrm>
          <a:prstGeom prst="rect">
            <a:avLst/>
          </a:prstGeom>
          <a:noFill/>
          <a:ln w="9525">
            <a:noFill/>
            <a:miter lim="800000"/>
            <a:headEnd/>
            <a:tailEnd/>
          </a:ln>
          <a:effectLst/>
        </p:spPr>
      </p:pic>
      <p:pic>
        <p:nvPicPr>
          <p:cNvPr id="4101" name="Picture 5"/>
          <p:cNvPicPr>
            <a:picLocks noChangeAspect="1" noChangeArrowheads="1"/>
          </p:cNvPicPr>
          <p:nvPr/>
        </p:nvPicPr>
        <p:blipFill>
          <a:blip r:embed="rId14" cstate="print"/>
          <a:srcRect t="47651" r="40986" b="31327"/>
          <a:stretch>
            <a:fillRect/>
          </a:stretch>
        </p:blipFill>
        <p:spPr bwMode="auto">
          <a:xfrm>
            <a:off x="0" y="3138616"/>
            <a:ext cx="6907427" cy="1383957"/>
          </a:xfrm>
          <a:prstGeom prst="rect">
            <a:avLst/>
          </a:prstGeom>
          <a:noFill/>
          <a:ln w="9525">
            <a:noFill/>
            <a:miter lim="800000"/>
            <a:headEnd/>
            <a:tailEnd/>
          </a:ln>
          <a:effectLst/>
        </p:spPr>
      </p:pic>
      <p:pic>
        <p:nvPicPr>
          <p:cNvPr id="18" name="Imagem 17" descr="S16_Allan_4.png"/>
          <p:cNvPicPr>
            <a:picLocks noChangeAspect="1"/>
          </p:cNvPicPr>
          <p:nvPr/>
        </p:nvPicPr>
        <p:blipFill>
          <a:blip r:embed="rId15" cstate="print"/>
          <a:srcRect l="33783" t="44285" r="35812"/>
          <a:stretch>
            <a:fillRect/>
          </a:stretch>
        </p:blipFill>
        <p:spPr>
          <a:xfrm>
            <a:off x="4340151" y="2916195"/>
            <a:ext cx="3558746" cy="3668209"/>
          </a:xfrm>
          <a:prstGeom prst="rect">
            <a:avLst/>
          </a:prstGeom>
        </p:spPr>
      </p:pic>
      <p:pic>
        <p:nvPicPr>
          <p:cNvPr id="24" name="Imagem 23" descr="S16_Allan_6.png"/>
          <p:cNvPicPr>
            <a:picLocks noChangeAspect="1"/>
          </p:cNvPicPr>
          <p:nvPr/>
        </p:nvPicPr>
        <p:blipFill>
          <a:blip r:embed="rId16" cstate="print"/>
          <a:srcRect l="28469" r="42952"/>
          <a:stretch>
            <a:fillRect/>
          </a:stretch>
        </p:blipFill>
        <p:spPr>
          <a:xfrm>
            <a:off x="4010154" y="2653372"/>
            <a:ext cx="1426817" cy="28083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50000" decel="50000" fill="hold" nodeType="with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63" presetClass="path" presetSubtype="0" accel="50000" decel="50000" fill="hold" nodeType="withEffect">
                                  <p:stCondLst>
                                    <p:cond delay="0"/>
                                  </p:stCondLst>
                                  <p:childTnLst>
                                    <p:animMotion origin="layout" path="M 2.96352E-6 -3.07933E-6 L 0.28224 -3.07933E-6 " pathEditMode="relative" rAng="0" ptsTypes="AA">
                                      <p:cBhvr>
                                        <p:cTn id="10" dur="500" fill="hold"/>
                                        <p:tgtEl>
                                          <p:spTgt spid="2"/>
                                        </p:tgtEl>
                                        <p:attrNameLst>
                                          <p:attrName>ppt_x</p:attrName>
                                          <p:attrName>ppt_y</p:attrName>
                                        </p:attrNameLst>
                                      </p:cBhvr>
                                      <p:rCtr x="141"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64" presetClass="path" presetSubtype="0" accel="50000" decel="50000" fill="hold" nodeType="afterEffect">
                                  <p:stCondLst>
                                    <p:cond delay="500"/>
                                  </p:stCondLst>
                                  <p:childTnLst>
                                    <p:animMotion origin="layout" path="M 4.48426E-6 8.8632E-7 L 4.48426E-6 -0.85429 " pathEditMode="relative" rAng="0" ptsTypes="AA">
                                      <p:cBhvr>
                                        <p:cTn id="22" dur="1000" fill="hold"/>
                                        <p:tgtEl>
                                          <p:spTgt spid="12"/>
                                        </p:tgtEl>
                                        <p:attrNameLst>
                                          <p:attrName>ppt_x</p:attrName>
                                          <p:attrName>ppt_y</p:attrName>
                                        </p:attrNameLst>
                                      </p:cBhvr>
                                      <p:rCtr x="0" y="-42726"/>
                                    </p:animMotion>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 presetClass="entr" presetSubtype="0" fill="hold" nodeType="withEffect">
                                  <p:stCondLst>
                                    <p:cond delay="1300"/>
                                  </p:stCondLst>
                                  <p:childTnLst>
                                    <p:set>
                                      <p:cBhvr>
                                        <p:cTn id="27" dur="1" fill="hold">
                                          <p:stCondLst>
                                            <p:cond delay="0"/>
                                          </p:stCondLst>
                                        </p:cTn>
                                        <p:tgtEl>
                                          <p:spTgt spid="14"/>
                                        </p:tgtEl>
                                        <p:attrNameLst>
                                          <p:attrName>style.visibility</p:attrName>
                                        </p:attrNameLst>
                                      </p:cBhvr>
                                      <p:to>
                                        <p:strVal val="visible"/>
                                      </p:to>
                                    </p:set>
                                  </p:childTnLst>
                                </p:cTn>
                              </p:par>
                              <p:par>
                                <p:cTn id="28" presetID="64" presetClass="path" presetSubtype="0" repeatCount="indefinite" fill="hold" nodeType="withEffect">
                                  <p:stCondLst>
                                    <p:cond delay="1300"/>
                                  </p:stCondLst>
                                  <p:childTnLst>
                                    <p:animMotion origin="layout" path="M 4.48426E-6 8.8632E-7 L 4.48426E-6 -0.85429 " pathEditMode="relative" rAng="0" ptsTypes="AA">
                                      <p:cBhvr>
                                        <p:cTn id="29" dur="1000" fill="hold"/>
                                        <p:tgtEl>
                                          <p:spTgt spid="14"/>
                                        </p:tgtEl>
                                        <p:attrNameLst>
                                          <p:attrName>ppt_x</p:attrName>
                                          <p:attrName>ppt_y</p:attrName>
                                        </p:attrNameLst>
                                      </p:cBhvr>
                                      <p:rCtr x="0" y="-42726"/>
                                    </p:animMotion>
                                  </p:childTnLst>
                                </p:cTn>
                              </p:par>
                              <p:par>
                                <p:cTn id="30" presetID="2" presetClass="entr" presetSubtype="8" decel="50000" fill="hold" nodeType="withEffect">
                                  <p:stCondLst>
                                    <p:cond delay="5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par>
                          <p:cTn id="34" fill="hold">
                            <p:stCondLst>
                              <p:cond delay="33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3800"/>
                            </p:stCondLst>
                            <p:childTnLst>
                              <p:par>
                                <p:cTn id="39" presetID="23" presetClass="entr" presetSubtype="16"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 fill="hold"/>
                                        <p:tgtEl>
                                          <p:spTgt spid="19"/>
                                        </p:tgtEl>
                                        <p:attrNameLst>
                                          <p:attrName>ppt_w</p:attrName>
                                        </p:attrNameLst>
                                      </p:cBhvr>
                                      <p:tavLst>
                                        <p:tav tm="0">
                                          <p:val>
                                            <p:fltVal val="0"/>
                                          </p:val>
                                        </p:tav>
                                        <p:tav tm="100000">
                                          <p:val>
                                            <p:strVal val="#ppt_w"/>
                                          </p:val>
                                        </p:tav>
                                      </p:tavLst>
                                    </p:anim>
                                    <p:anim calcmode="lin" valueType="num">
                                      <p:cBhvr>
                                        <p:cTn id="42" dur="50" fill="hold"/>
                                        <p:tgtEl>
                                          <p:spTgt spid="19"/>
                                        </p:tgtEl>
                                        <p:attrNameLst>
                                          <p:attrName>ppt_h</p:attrName>
                                        </p:attrNameLst>
                                      </p:cBhvr>
                                      <p:tavLst>
                                        <p:tav tm="0">
                                          <p:val>
                                            <p:fltVal val="0"/>
                                          </p:val>
                                        </p:tav>
                                        <p:tav tm="100000">
                                          <p:val>
                                            <p:strVal val="#ppt_h"/>
                                          </p:val>
                                        </p:tav>
                                      </p:tavLst>
                                    </p:anim>
                                  </p:childTnLst>
                                </p:cTn>
                              </p:par>
                            </p:childTnLst>
                          </p:cTn>
                        </p:par>
                        <p:par>
                          <p:cTn id="43" fill="hold">
                            <p:stCondLst>
                              <p:cond delay="3850"/>
                            </p:stCondLst>
                            <p:childTnLst>
                              <p:par>
                                <p:cTn id="44" presetID="23" presetClass="entr" presetSubtype="16" fill="hold" nodeType="afterEffect">
                                  <p:stCondLst>
                                    <p:cond delay="10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 fill="hold"/>
                                        <p:tgtEl>
                                          <p:spTgt spid="20"/>
                                        </p:tgtEl>
                                        <p:attrNameLst>
                                          <p:attrName>ppt_w</p:attrName>
                                        </p:attrNameLst>
                                      </p:cBhvr>
                                      <p:tavLst>
                                        <p:tav tm="0">
                                          <p:val>
                                            <p:fltVal val="0"/>
                                          </p:val>
                                        </p:tav>
                                        <p:tav tm="100000">
                                          <p:val>
                                            <p:strVal val="#ppt_w"/>
                                          </p:val>
                                        </p:tav>
                                      </p:tavLst>
                                    </p:anim>
                                    <p:anim calcmode="lin" valueType="num">
                                      <p:cBhvr>
                                        <p:cTn id="47" dur="50" fill="hold"/>
                                        <p:tgtEl>
                                          <p:spTgt spid="20"/>
                                        </p:tgtEl>
                                        <p:attrNameLst>
                                          <p:attrName>ppt_h</p:attrName>
                                        </p:attrNameLst>
                                      </p:cBhvr>
                                      <p:tavLst>
                                        <p:tav tm="0">
                                          <p:val>
                                            <p:fltVal val="0"/>
                                          </p:val>
                                        </p:tav>
                                        <p:tav tm="100000">
                                          <p:val>
                                            <p:strVal val="#ppt_h"/>
                                          </p:val>
                                        </p:tav>
                                      </p:tavLst>
                                    </p:anim>
                                  </p:childTnLst>
                                </p:cTn>
                              </p:par>
                              <p:par>
                                <p:cTn id="48" presetID="10" presetClass="entr" presetSubtype="0" fill="hold" nodeType="withEffect">
                                  <p:stCondLst>
                                    <p:cond delay="0"/>
                                  </p:stCondLst>
                                  <p:childTnLst>
                                    <p:set>
                                      <p:cBhvr>
                                        <p:cTn id="49" dur="1" fill="hold">
                                          <p:stCondLst>
                                            <p:cond delay="0"/>
                                          </p:stCondLst>
                                        </p:cTn>
                                        <p:tgtEl>
                                          <p:spTgt spid="4100"/>
                                        </p:tgtEl>
                                        <p:attrNameLst>
                                          <p:attrName>style.visibility</p:attrName>
                                        </p:attrNameLst>
                                      </p:cBhvr>
                                      <p:to>
                                        <p:strVal val="visible"/>
                                      </p:to>
                                    </p:set>
                                    <p:animEffect transition="in" filter="fade">
                                      <p:cBhvr>
                                        <p:cTn id="50" dur="200"/>
                                        <p:tgtEl>
                                          <p:spTgt spid="4100"/>
                                        </p:tgtEl>
                                      </p:cBhvr>
                                    </p:animEffect>
                                  </p:childTnLst>
                                </p:cTn>
                              </p:par>
                            </p:childTnLst>
                          </p:cTn>
                        </p:par>
                        <p:par>
                          <p:cTn id="51" fill="hold">
                            <p:stCondLst>
                              <p:cond delay="4050"/>
                            </p:stCondLst>
                            <p:childTnLst>
                              <p:par>
                                <p:cTn id="52" presetID="23" presetClass="entr" presetSubtype="16"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 fill="hold"/>
                                        <p:tgtEl>
                                          <p:spTgt spid="21"/>
                                        </p:tgtEl>
                                        <p:attrNameLst>
                                          <p:attrName>ppt_w</p:attrName>
                                        </p:attrNameLst>
                                      </p:cBhvr>
                                      <p:tavLst>
                                        <p:tav tm="0">
                                          <p:val>
                                            <p:fltVal val="0"/>
                                          </p:val>
                                        </p:tav>
                                        <p:tav tm="100000">
                                          <p:val>
                                            <p:strVal val="#ppt_w"/>
                                          </p:val>
                                        </p:tav>
                                      </p:tavLst>
                                    </p:anim>
                                    <p:anim calcmode="lin" valueType="num">
                                      <p:cBhvr>
                                        <p:cTn id="55" dur="50" fill="hold"/>
                                        <p:tgtEl>
                                          <p:spTgt spid="21"/>
                                        </p:tgtEl>
                                        <p:attrNameLst>
                                          <p:attrName>ppt_h</p:attrName>
                                        </p:attrNameLst>
                                      </p:cBhvr>
                                      <p:tavLst>
                                        <p:tav tm="0">
                                          <p:val>
                                            <p:fltVal val="0"/>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4101"/>
                                        </p:tgtEl>
                                        <p:attrNameLst>
                                          <p:attrName>style.visibility</p:attrName>
                                        </p:attrNameLst>
                                      </p:cBhvr>
                                      <p:to>
                                        <p:strVal val="visible"/>
                                      </p:to>
                                    </p:set>
                                    <p:animEffect transition="in" filter="fade">
                                      <p:cBhvr>
                                        <p:cTn id="58" dur="150"/>
                                        <p:tgtEl>
                                          <p:spTgt spid="4101"/>
                                        </p:tgtEl>
                                      </p:cBhvr>
                                    </p:animEffect>
                                  </p:childTnLst>
                                </p:cTn>
                              </p:par>
                              <p:par>
                                <p:cTn id="59" presetID="2" presetClass="entr" presetSubtype="4" decel="5000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par>
                          <p:cTn id="63" fill="hold">
                            <p:stCondLst>
                              <p:cond delay="455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64" presetClass="path" presetSubtype="0" accel="50000" decel="50000" fill="hold" nodeType="withEffect">
                                  <p:stCondLst>
                                    <p:cond delay="0"/>
                                  </p:stCondLst>
                                  <p:childTnLst>
                                    <p:animMotion origin="layout" path="M 1.26306E-6 0.20101 L 1.26306E-6 -1.0388E-6 " pathEditMode="relative" rAng="0" ptsTypes="AA">
                                      <p:cBhvr>
                                        <p:cTn id="68" dur="500" fill="hold"/>
                                        <p:tgtEl>
                                          <p:spTgt spid="24"/>
                                        </p:tgtEl>
                                        <p:attrNameLst>
                                          <p:attrName>ppt_x</p:attrName>
                                          <p:attrName>ppt_y</p:attrName>
                                        </p:attrNameLst>
                                      </p:cBhvr>
                                      <p:rCtr x="0" y="-1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pic>
        <p:nvPicPr>
          <p:cNvPr id="3076" name="Picture 4" descr="H:\Criacao\Clientes\Click Jogos\9802 - Comercial\PNG\S01_v2_vitor_2.png"/>
          <p:cNvPicPr>
            <a:picLocks noChangeAspect="1" noChangeArrowheads="1"/>
          </p:cNvPicPr>
          <p:nvPr/>
        </p:nvPicPr>
        <p:blipFill>
          <a:blip r:embed="rId4" cstate="print"/>
          <a:srcRect t="55468"/>
          <a:stretch>
            <a:fillRect/>
          </a:stretch>
        </p:blipFill>
        <p:spPr bwMode="auto">
          <a:xfrm>
            <a:off x="0" y="3652515"/>
            <a:ext cx="11706578" cy="2932435"/>
          </a:xfrm>
          <a:prstGeom prst="rect">
            <a:avLst/>
          </a:prstGeom>
          <a:noFill/>
        </p:spPr>
      </p:pic>
      <p:pic>
        <p:nvPicPr>
          <p:cNvPr id="3075" name="Picture 3" descr="H:\Criacao\Clientes\Click Jogos\9802 - Comercial\PNG\S01_v2_vitor_1.png"/>
          <p:cNvPicPr>
            <a:picLocks noChangeAspect="1" noChangeArrowheads="1"/>
          </p:cNvPicPr>
          <p:nvPr/>
        </p:nvPicPr>
        <p:blipFill>
          <a:blip r:embed="rId5" cstate="print"/>
          <a:srcRect l="16776" t="29223" r="38936" b="13914"/>
          <a:stretch>
            <a:fillRect/>
          </a:stretch>
        </p:blipFill>
        <p:spPr bwMode="auto">
          <a:xfrm>
            <a:off x="1963887" y="1924323"/>
            <a:ext cx="5184576" cy="3744416"/>
          </a:xfrm>
          <a:prstGeom prst="rect">
            <a:avLst/>
          </a:prstGeom>
          <a:noFill/>
        </p:spPr>
      </p:pic>
      <p:pic>
        <p:nvPicPr>
          <p:cNvPr id="28" name="Picture 2" descr="H:\Criacao\Clientes\Click Jogos\9802 - Comercial\PNG\S01_v2_vitor.png"/>
          <p:cNvPicPr>
            <a:picLocks noChangeAspect="1" noChangeArrowheads="1"/>
          </p:cNvPicPr>
          <p:nvPr/>
        </p:nvPicPr>
        <p:blipFill>
          <a:blip r:embed="rId6" cstate="print"/>
          <a:srcRect l="72136" t="10633" r="8796" b="37971"/>
          <a:stretch>
            <a:fillRect/>
          </a:stretch>
        </p:blipFill>
        <p:spPr bwMode="auto">
          <a:xfrm>
            <a:off x="8444607" y="700187"/>
            <a:ext cx="2232248" cy="3384376"/>
          </a:xfrm>
          <a:prstGeom prst="rect">
            <a:avLst/>
          </a:prstGeom>
          <a:noFill/>
        </p:spPr>
      </p:pic>
      <p:pic>
        <p:nvPicPr>
          <p:cNvPr id="3074" name="Picture 2" descr="H:\Criacao\Clientes\Click Jogos\9802 - Comercial\PNG\S01_v2_vitor.png"/>
          <p:cNvPicPr>
            <a:picLocks noChangeAspect="1" noChangeArrowheads="1"/>
          </p:cNvPicPr>
          <p:nvPr/>
        </p:nvPicPr>
        <p:blipFill>
          <a:blip r:embed="rId6" cstate="print"/>
          <a:srcRect r="75228"/>
          <a:stretch>
            <a:fillRect/>
          </a:stretch>
        </p:blipFill>
        <p:spPr bwMode="auto">
          <a:xfrm>
            <a:off x="0" y="0"/>
            <a:ext cx="2899991" cy="6584950"/>
          </a:xfrm>
          <a:prstGeom prst="rect">
            <a:avLst/>
          </a:prstGeom>
          <a:noFill/>
        </p:spPr>
      </p:pic>
      <p:pic>
        <p:nvPicPr>
          <p:cNvPr id="3078" name="Picture 6" descr="H:\Criacao\Clientes\Click Jogos\9802 - Comercial\PNG\S01_v2_vitor_4.png"/>
          <p:cNvPicPr>
            <a:picLocks noChangeAspect="1" noChangeArrowheads="1"/>
          </p:cNvPicPr>
          <p:nvPr/>
        </p:nvPicPr>
        <p:blipFill>
          <a:blip r:embed="rId7" cstate="print"/>
          <a:srcRect l="60459" t="64210"/>
          <a:stretch>
            <a:fillRect/>
          </a:stretch>
        </p:blipFill>
        <p:spPr bwMode="auto">
          <a:xfrm>
            <a:off x="7076455" y="4228579"/>
            <a:ext cx="4628183" cy="2356370"/>
          </a:xfrm>
          <a:prstGeom prst="rect">
            <a:avLst/>
          </a:prstGeom>
          <a:noFill/>
        </p:spPr>
      </p:pic>
      <p:pic>
        <p:nvPicPr>
          <p:cNvPr id="3081" name="Picture 9" descr="H:\Criacao\Clientes\Click Jogos\9802 - Comercial\PNG\S01_v2_vitor_6.png"/>
          <p:cNvPicPr>
            <a:picLocks noChangeAspect="1" noChangeArrowheads="1"/>
          </p:cNvPicPr>
          <p:nvPr/>
        </p:nvPicPr>
        <p:blipFill>
          <a:blip r:embed="rId8" cstate="print"/>
          <a:srcRect l="8779" t="42345" r="51854" b="12820"/>
          <a:stretch>
            <a:fillRect/>
          </a:stretch>
        </p:blipFill>
        <p:spPr bwMode="auto">
          <a:xfrm>
            <a:off x="1027783" y="2788419"/>
            <a:ext cx="4608512" cy="2952328"/>
          </a:xfrm>
          <a:prstGeom prst="rect">
            <a:avLst/>
          </a:prstGeom>
          <a:noFill/>
        </p:spPr>
      </p:pic>
      <p:pic>
        <p:nvPicPr>
          <p:cNvPr id="3077" name="Picture 5" descr="H:\Criacao\Clientes\Click Jogos\9802 - Comercial\PNG\S01_v2_vitor_3.png"/>
          <p:cNvPicPr>
            <a:picLocks noChangeAspect="1" noChangeArrowheads="1"/>
          </p:cNvPicPr>
          <p:nvPr/>
        </p:nvPicPr>
        <p:blipFill>
          <a:blip r:embed="rId9" cstate="print"/>
          <a:srcRect l="31539" t="8446" r="38936" b="7353"/>
          <a:stretch>
            <a:fillRect/>
          </a:stretch>
        </p:blipFill>
        <p:spPr bwMode="auto">
          <a:xfrm>
            <a:off x="3692079" y="556171"/>
            <a:ext cx="3456384" cy="5544616"/>
          </a:xfrm>
          <a:prstGeom prst="rect">
            <a:avLst/>
          </a:prstGeom>
          <a:noFill/>
        </p:spPr>
      </p:pic>
      <p:pic>
        <p:nvPicPr>
          <p:cNvPr id="3080" name="Picture 8" descr="H:\Criacao\Clientes\Click Jogos\9802 - Comercial\PNG\S01_v2_vitor_7.png"/>
          <p:cNvPicPr>
            <a:picLocks noChangeAspect="1" noChangeArrowheads="1"/>
          </p:cNvPicPr>
          <p:nvPr/>
        </p:nvPicPr>
        <p:blipFill>
          <a:blip r:embed="rId10" cstate="print"/>
          <a:srcRect l="42610" t="42346" r="48778" b="44532"/>
          <a:stretch>
            <a:fillRect/>
          </a:stretch>
        </p:blipFill>
        <p:spPr bwMode="auto">
          <a:xfrm>
            <a:off x="4988223" y="2788419"/>
            <a:ext cx="1008112" cy="864096"/>
          </a:xfrm>
          <a:prstGeom prst="rect">
            <a:avLst/>
          </a:prstGeom>
          <a:noFill/>
        </p:spPr>
      </p:pic>
      <p:pic>
        <p:nvPicPr>
          <p:cNvPr id="3082" name="Picture 10" descr="H:\Criacao\Clientes\Click Jogos\9802 - Comercial\PNG\S01_v2_vitor_5.png"/>
          <p:cNvPicPr>
            <a:picLocks noChangeAspect="1" noChangeArrowheads="1"/>
          </p:cNvPicPr>
          <p:nvPr/>
        </p:nvPicPr>
        <p:blipFill>
          <a:blip r:embed="rId11" cstate="print"/>
          <a:srcRect l="35229" t="5165" r="48778" b="74058"/>
          <a:stretch>
            <a:fillRect/>
          </a:stretch>
        </p:blipFill>
        <p:spPr bwMode="auto">
          <a:xfrm>
            <a:off x="4124127" y="340147"/>
            <a:ext cx="1872208" cy="1368152"/>
          </a:xfrm>
          <a:prstGeom prst="rect">
            <a:avLst/>
          </a:prstGeom>
          <a:noFill/>
        </p:spPr>
      </p:pic>
      <p:pic>
        <p:nvPicPr>
          <p:cNvPr id="3083" name="Picture 11"/>
          <p:cNvPicPr>
            <a:picLocks noChangeAspect="1" noChangeArrowheads="1"/>
          </p:cNvPicPr>
          <p:nvPr/>
        </p:nvPicPr>
        <p:blipFill>
          <a:blip r:embed="rId12" cstate="print"/>
          <a:srcRect/>
          <a:stretch>
            <a:fillRect/>
          </a:stretch>
        </p:blipFill>
        <p:spPr bwMode="auto">
          <a:xfrm>
            <a:off x="1" y="0"/>
            <a:ext cx="11704637" cy="6583363"/>
          </a:xfrm>
          <a:prstGeom prst="rect">
            <a:avLst/>
          </a:prstGeom>
          <a:noFill/>
          <a:ln w="9525">
            <a:noFill/>
            <a:miter lim="800000"/>
            <a:headEnd/>
            <a:tailEnd/>
          </a:ln>
          <a:effectLst/>
        </p:spPr>
      </p:pic>
      <p:pic>
        <p:nvPicPr>
          <p:cNvPr id="3084" name="Picture 12"/>
          <p:cNvPicPr>
            <a:picLocks noChangeAspect="1" noChangeArrowheads="1"/>
          </p:cNvPicPr>
          <p:nvPr/>
        </p:nvPicPr>
        <p:blipFill>
          <a:blip r:embed="rId13" cstate="print"/>
          <a:srcRect/>
          <a:stretch>
            <a:fillRect/>
          </a:stretch>
        </p:blipFill>
        <p:spPr bwMode="auto">
          <a:xfrm>
            <a:off x="1" y="0"/>
            <a:ext cx="11704637" cy="6583363"/>
          </a:xfrm>
          <a:prstGeom prst="rect">
            <a:avLst/>
          </a:prstGeom>
          <a:noFill/>
          <a:ln w="9525">
            <a:noFill/>
            <a:miter lim="800000"/>
            <a:headEnd/>
            <a:tailEnd/>
          </a:ln>
          <a:effectLst/>
        </p:spPr>
      </p:pic>
      <p:pic>
        <p:nvPicPr>
          <p:cNvPr id="21" name="Imagem 20" descr="S01_Adriano_2.png"/>
          <p:cNvPicPr>
            <a:picLocks noChangeAspect="1"/>
          </p:cNvPicPr>
          <p:nvPr/>
        </p:nvPicPr>
        <p:blipFill>
          <a:blip r:embed="rId14" cstate="print"/>
          <a:srcRect l="58051" t="50000" b="14362"/>
          <a:stretch>
            <a:fillRect/>
          </a:stretch>
        </p:blipFill>
        <p:spPr bwMode="auto">
          <a:xfrm>
            <a:off x="6794500" y="3292481"/>
            <a:ext cx="4910138" cy="2346325"/>
          </a:xfrm>
          <a:prstGeom prst="rect">
            <a:avLst/>
          </a:prstGeom>
          <a:noFill/>
          <a:ln w="9525">
            <a:noFill/>
            <a:miter lim="800000"/>
            <a:headEnd/>
            <a:tailEnd/>
          </a:ln>
        </p:spPr>
      </p:pic>
      <p:pic>
        <p:nvPicPr>
          <p:cNvPr id="22" name="Imagem 21" descr="S01_Adriano_1.png"/>
          <p:cNvPicPr>
            <a:picLocks noChangeAspect="1"/>
          </p:cNvPicPr>
          <p:nvPr/>
        </p:nvPicPr>
        <p:blipFill rotWithShape="1">
          <a:blip r:embed="rId15" cstate="print"/>
          <a:srcRect l="52950" t="36256" r="7509" b="25549"/>
          <a:stretch/>
        </p:blipFill>
        <p:spPr bwMode="auto">
          <a:xfrm>
            <a:off x="7076455" y="2158124"/>
            <a:ext cx="4628183" cy="2514600"/>
          </a:xfrm>
          <a:prstGeom prst="rect">
            <a:avLst/>
          </a:prstGeom>
          <a:noFill/>
          <a:ln w="9525">
            <a:noFill/>
            <a:miter lim="800000"/>
            <a:headEnd/>
            <a:tailEnd/>
          </a:ln>
        </p:spPr>
      </p:pic>
      <p:pic>
        <p:nvPicPr>
          <p:cNvPr id="23" name="Imagem 22" descr="S01_Adriano.png"/>
          <p:cNvPicPr>
            <a:picLocks noChangeAspect="1"/>
          </p:cNvPicPr>
          <p:nvPr/>
        </p:nvPicPr>
        <p:blipFill>
          <a:blip r:embed="rId16" cstate="print"/>
          <a:srcRect l="61847" t="23332" b="42525"/>
          <a:stretch>
            <a:fillRect/>
          </a:stretch>
        </p:blipFill>
        <p:spPr bwMode="auto">
          <a:xfrm>
            <a:off x="7239000" y="1536700"/>
            <a:ext cx="4465638" cy="2247900"/>
          </a:xfrm>
          <a:prstGeom prst="rect">
            <a:avLst/>
          </a:prstGeom>
          <a:noFill/>
          <a:ln w="9525">
            <a:noFill/>
            <a:miter lim="800000"/>
            <a:headEnd/>
            <a:tailEnd/>
          </a:ln>
        </p:spPr>
      </p:pic>
      <p:sp>
        <p:nvSpPr>
          <p:cNvPr id="24" name="Retângulo 23"/>
          <p:cNvSpPr>
            <a:spLocks noChangeArrowheads="1"/>
          </p:cNvSpPr>
          <p:nvPr/>
        </p:nvSpPr>
        <p:spPr bwMode="auto">
          <a:xfrm rot="-900000">
            <a:off x="7188867" y="2556595"/>
            <a:ext cx="4021458" cy="646331"/>
          </a:xfrm>
          <a:prstGeom prst="rect">
            <a:avLst/>
          </a:prstGeom>
          <a:noFill/>
          <a:ln w="9525">
            <a:noFill/>
            <a:miter lim="800000"/>
            <a:headEnd/>
            <a:tailEnd/>
          </a:ln>
        </p:spPr>
        <p:txBody>
          <a:bodyPr wrap="square">
            <a:spAutoFit/>
          </a:bodyPr>
          <a:lstStyle/>
          <a:p>
            <a:pPr algn="r" fontAlgn="base">
              <a:lnSpc>
                <a:spcPct val="90000"/>
              </a:lnSpc>
              <a:spcBef>
                <a:spcPct val="0"/>
              </a:spcBef>
              <a:spcAft>
                <a:spcPct val="0"/>
              </a:spcAft>
            </a:pPr>
            <a:r>
              <a:rPr lang="pt-BR" sz="3600" b="1" dirty="0" smtClean="0">
                <a:solidFill>
                  <a:prstClr val="white"/>
                </a:solidFill>
                <a:latin typeface="Trebuchet MS" pitchFamily="34" charset="0"/>
              </a:rPr>
              <a:t>O </a:t>
            </a:r>
            <a:r>
              <a:rPr lang="pt-BR" sz="4000" b="1" dirty="0" smtClean="0">
                <a:solidFill>
                  <a:prstClr val="white"/>
                </a:solidFill>
                <a:latin typeface="Trebuchet MS" pitchFamily="34" charset="0"/>
              </a:rPr>
              <a:t>QUARTO</a:t>
            </a:r>
            <a:r>
              <a:rPr lang="pt-BR" sz="3600" b="1" dirty="0" smtClean="0">
                <a:solidFill>
                  <a:prstClr val="white"/>
                </a:solidFill>
                <a:latin typeface="Trebuchet MS" pitchFamily="34" charset="0"/>
              </a:rPr>
              <a:t> É O</a:t>
            </a:r>
          </a:p>
        </p:txBody>
      </p:sp>
      <p:sp>
        <p:nvSpPr>
          <p:cNvPr id="25" name="Retângulo 24"/>
          <p:cNvSpPr>
            <a:spLocks noChangeArrowheads="1"/>
          </p:cNvSpPr>
          <p:nvPr/>
        </p:nvSpPr>
        <p:spPr bwMode="auto">
          <a:xfrm rot="-900000">
            <a:off x="8089956" y="2938600"/>
            <a:ext cx="5249996" cy="590931"/>
          </a:xfrm>
          <a:prstGeom prst="rect">
            <a:avLst/>
          </a:prstGeom>
          <a:noFill/>
          <a:ln w="9525">
            <a:noFill/>
            <a:miter lim="800000"/>
            <a:headEnd/>
            <a:tailEnd/>
          </a:ln>
        </p:spPr>
        <p:txBody>
          <a:bodyPr wrap="square">
            <a:spAutoFit/>
          </a:bodyPr>
          <a:lstStyle/>
          <a:p>
            <a:pPr fontAlgn="base">
              <a:lnSpc>
                <a:spcPct val="90000"/>
              </a:lnSpc>
              <a:spcBef>
                <a:spcPct val="0"/>
              </a:spcBef>
              <a:spcAft>
                <a:spcPct val="0"/>
              </a:spcAft>
            </a:pPr>
            <a:r>
              <a:rPr lang="pt-BR" sz="3600" b="1" dirty="0" smtClean="0">
                <a:solidFill>
                  <a:prstClr val="white"/>
                </a:solidFill>
                <a:latin typeface="Trebuchet MS" pitchFamily="34" charset="0"/>
              </a:rPr>
              <a:t>TEMPLO DA </a:t>
            </a:r>
          </a:p>
        </p:txBody>
      </p:sp>
      <p:sp>
        <p:nvSpPr>
          <p:cNvPr id="26" name="Retângulo 25"/>
          <p:cNvSpPr>
            <a:spLocks noChangeArrowheads="1"/>
          </p:cNvSpPr>
          <p:nvPr/>
        </p:nvSpPr>
        <p:spPr bwMode="auto">
          <a:xfrm rot="-900000">
            <a:off x="7283453" y="4007312"/>
            <a:ext cx="4271963" cy="840230"/>
          </a:xfrm>
          <a:prstGeom prst="rect">
            <a:avLst/>
          </a:prstGeom>
          <a:noFill/>
          <a:ln w="9525">
            <a:noFill/>
            <a:miter lim="800000"/>
            <a:headEnd/>
            <a:tailEnd/>
          </a:ln>
        </p:spPr>
        <p:txBody>
          <a:bodyPr>
            <a:spAutoFit/>
          </a:bodyPr>
          <a:lstStyle/>
          <a:p>
            <a:pPr algn="ctr" fontAlgn="base">
              <a:lnSpc>
                <a:spcPct val="90000"/>
              </a:lnSpc>
              <a:spcBef>
                <a:spcPct val="0"/>
              </a:spcBef>
              <a:spcAft>
                <a:spcPct val="0"/>
              </a:spcAft>
            </a:pPr>
            <a:r>
              <a:rPr lang="pt-BR" sz="5400" b="1" dirty="0" smtClean="0">
                <a:solidFill>
                  <a:srgbClr val="FF6A00"/>
                </a:solidFill>
                <a:latin typeface="Trebuchet MS" pitchFamily="34" charset="0"/>
              </a:rPr>
              <a:t>GERAÇÃO Z</a:t>
            </a:r>
          </a:p>
        </p:txBody>
      </p:sp>
      <p:pic>
        <p:nvPicPr>
          <p:cNvPr id="39" name="Picture 2" descr="H:\Criacao\Clientes\Click Jogos\9802 - Comercial\PNG\IV2\Template_V2.png"/>
          <p:cNvPicPr>
            <a:picLocks noChangeAspect="1" noChangeArrowheads="1"/>
          </p:cNvPicPr>
          <p:nvPr/>
        </p:nvPicPr>
        <p:blipFill>
          <a:blip r:embed="rId17" cstate="print"/>
          <a:srcRect l="81379" b="84993"/>
          <a:stretch>
            <a:fillRect/>
          </a:stretch>
        </p:blipFill>
        <p:spPr bwMode="auto">
          <a:xfrm>
            <a:off x="9524727" y="0"/>
            <a:ext cx="2179911" cy="988219"/>
          </a:xfrm>
          <a:prstGeom prst="rect">
            <a:avLst/>
          </a:prstGeom>
          <a:noFill/>
        </p:spPr>
      </p:pic>
    </p:spTree>
    <p:extLst>
      <p:ext uri="{BB962C8B-B14F-4D97-AF65-F5344CB8AC3E}">
        <p14:creationId xmlns:p14="http://schemas.microsoft.com/office/powerpoint/2010/main" val="3620793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50000" decel="50000" fill="hold" nodeType="after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1+#ppt_w/2"/>
                                          </p:val>
                                        </p:tav>
                                        <p:tav tm="100000">
                                          <p:val>
                                            <p:strVal val="#ppt_x"/>
                                          </p:val>
                                        </p:tav>
                                      </p:tavLst>
                                    </p:anim>
                                    <p:anim calcmode="lin" valueType="num">
                                      <p:cBhvr additive="base">
                                        <p:cTn id="8" dur="500" fill="hold"/>
                                        <p:tgtEl>
                                          <p:spTgt spid="3078"/>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par>
                                <p:cTn id="13" presetID="2" presetClass="entr" presetSubtype="1" accel="50000" decel="50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0-#ppt_w/2"/>
                                          </p:val>
                                        </p:tav>
                                        <p:tav tm="100000">
                                          <p:val>
                                            <p:strVal val="#ppt_x"/>
                                          </p:val>
                                        </p:tav>
                                      </p:tavLst>
                                    </p:anim>
                                    <p:anim calcmode="lin" valueType="num">
                                      <p:cBhvr additive="base">
                                        <p:cTn id="20" dur="500" fill="hold"/>
                                        <p:tgtEl>
                                          <p:spTgt spid="307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200"/>
                                  </p:stCondLst>
                                  <p:childTnLst>
                                    <p:set>
                                      <p:cBhvr>
                                        <p:cTn id="22" dur="1" fill="hold">
                                          <p:stCondLst>
                                            <p:cond delay="0"/>
                                          </p:stCondLst>
                                        </p:cTn>
                                        <p:tgtEl>
                                          <p:spTgt spid="3074"/>
                                        </p:tgtEl>
                                        <p:attrNameLst>
                                          <p:attrName>style.visibility</p:attrName>
                                        </p:attrNameLst>
                                      </p:cBhvr>
                                      <p:to>
                                        <p:strVal val="visible"/>
                                      </p:to>
                                    </p:set>
                                    <p:anim calcmode="lin" valueType="num">
                                      <p:cBhvr additive="base">
                                        <p:cTn id="23" dur="500" fill="hold"/>
                                        <p:tgtEl>
                                          <p:spTgt spid="3074"/>
                                        </p:tgtEl>
                                        <p:attrNameLst>
                                          <p:attrName>ppt_x</p:attrName>
                                        </p:attrNameLst>
                                      </p:cBhvr>
                                      <p:tavLst>
                                        <p:tav tm="0">
                                          <p:val>
                                            <p:strVal val="0-#ppt_w/2"/>
                                          </p:val>
                                        </p:tav>
                                        <p:tav tm="100000">
                                          <p:val>
                                            <p:strVal val="#ppt_x"/>
                                          </p:val>
                                        </p:tav>
                                      </p:tavLst>
                                    </p:anim>
                                    <p:anim calcmode="lin" valueType="num">
                                      <p:cBhvr additive="base">
                                        <p:cTn id="24" dur="500" fill="hold"/>
                                        <p:tgtEl>
                                          <p:spTgt spid="3074"/>
                                        </p:tgtEl>
                                        <p:attrNameLst>
                                          <p:attrName>ppt_y</p:attrName>
                                        </p:attrNameLst>
                                      </p:cBhvr>
                                      <p:tavLst>
                                        <p:tav tm="0">
                                          <p:val>
                                            <p:strVal val="#ppt_y"/>
                                          </p:val>
                                        </p:tav>
                                        <p:tav tm="100000">
                                          <p:val>
                                            <p:strVal val="#ppt_y"/>
                                          </p:val>
                                        </p:tav>
                                      </p:tavLst>
                                    </p:anim>
                                  </p:childTnLst>
                                </p:cTn>
                              </p:par>
                              <p:par>
                                <p:cTn id="25" presetID="2" presetClass="entr" presetSubtype="1" accel="50000" decel="50000" fill="hold" nodeType="withEffect">
                                  <p:stCondLst>
                                    <p:cond delay="300"/>
                                  </p:stCondLst>
                                  <p:childTnLst>
                                    <p:set>
                                      <p:cBhvr>
                                        <p:cTn id="26" dur="1" fill="hold">
                                          <p:stCondLst>
                                            <p:cond delay="0"/>
                                          </p:stCondLst>
                                        </p:cTn>
                                        <p:tgtEl>
                                          <p:spTgt spid="3077"/>
                                        </p:tgtEl>
                                        <p:attrNameLst>
                                          <p:attrName>style.visibility</p:attrName>
                                        </p:attrNameLst>
                                      </p:cBhvr>
                                      <p:to>
                                        <p:strVal val="visible"/>
                                      </p:to>
                                    </p:set>
                                    <p:anim calcmode="lin" valueType="num">
                                      <p:cBhvr additive="base">
                                        <p:cTn id="27" dur="500" fill="hold"/>
                                        <p:tgtEl>
                                          <p:spTgt spid="3077"/>
                                        </p:tgtEl>
                                        <p:attrNameLst>
                                          <p:attrName>ppt_x</p:attrName>
                                        </p:attrNameLst>
                                      </p:cBhvr>
                                      <p:tavLst>
                                        <p:tav tm="0">
                                          <p:val>
                                            <p:strVal val="#ppt_x"/>
                                          </p:val>
                                        </p:tav>
                                        <p:tav tm="100000">
                                          <p:val>
                                            <p:strVal val="#ppt_x"/>
                                          </p:val>
                                        </p:tav>
                                      </p:tavLst>
                                    </p:anim>
                                    <p:anim calcmode="lin" valueType="num">
                                      <p:cBhvr additive="base">
                                        <p:cTn id="28" dur="500" fill="hold"/>
                                        <p:tgtEl>
                                          <p:spTgt spid="30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22" presetClass="entr" presetSubtype="2" fill="hold" nodeType="withEffect">
                                  <p:stCondLst>
                                    <p:cond delay="20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2" fill="hold" nodeType="withEffect">
                                  <p:stCondLst>
                                    <p:cond delay="40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500"/>
                                        <p:tgtEl>
                                          <p:spTgt spid="21"/>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par>
                          <p:cTn id="49" fill="hold">
                            <p:stCondLst>
                              <p:cond delay="1400"/>
                            </p:stCondLst>
                            <p:childTnLst>
                              <p:par>
                                <p:cTn id="50" presetID="2" presetClass="entr" presetSubtype="1" accel="50000" decel="50000" fill="hold" nodeType="afterEffect">
                                  <p:stCondLst>
                                    <p:cond delay="0"/>
                                  </p:stCondLst>
                                  <p:childTnLst>
                                    <p:set>
                                      <p:cBhvr>
                                        <p:cTn id="51" dur="1" fill="hold">
                                          <p:stCondLst>
                                            <p:cond delay="0"/>
                                          </p:stCondLst>
                                        </p:cTn>
                                        <p:tgtEl>
                                          <p:spTgt spid="3082"/>
                                        </p:tgtEl>
                                        <p:attrNameLst>
                                          <p:attrName>style.visibility</p:attrName>
                                        </p:attrNameLst>
                                      </p:cBhvr>
                                      <p:to>
                                        <p:strVal val="visible"/>
                                      </p:to>
                                    </p:set>
                                    <p:anim calcmode="lin" valueType="num">
                                      <p:cBhvr additive="base">
                                        <p:cTn id="52" dur="500" fill="hold"/>
                                        <p:tgtEl>
                                          <p:spTgt spid="3082"/>
                                        </p:tgtEl>
                                        <p:attrNameLst>
                                          <p:attrName>ppt_x</p:attrName>
                                        </p:attrNameLst>
                                      </p:cBhvr>
                                      <p:tavLst>
                                        <p:tav tm="0">
                                          <p:val>
                                            <p:strVal val="#ppt_x"/>
                                          </p:val>
                                        </p:tav>
                                        <p:tav tm="100000">
                                          <p:val>
                                            <p:strVal val="#ppt_x"/>
                                          </p:val>
                                        </p:tav>
                                      </p:tavLst>
                                    </p:anim>
                                    <p:anim calcmode="lin" valueType="num">
                                      <p:cBhvr additive="base">
                                        <p:cTn id="53" dur="500" fill="hold"/>
                                        <p:tgtEl>
                                          <p:spTgt spid="3082"/>
                                        </p:tgtEl>
                                        <p:attrNameLst>
                                          <p:attrName>ppt_y</p:attrName>
                                        </p:attrNameLst>
                                      </p:cBhvr>
                                      <p:tavLst>
                                        <p:tav tm="0">
                                          <p:val>
                                            <p:strVal val="0-#ppt_h/2"/>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3080"/>
                                        </p:tgtEl>
                                        <p:attrNameLst>
                                          <p:attrName>style.visibility</p:attrName>
                                        </p:attrNameLst>
                                      </p:cBhvr>
                                      <p:to>
                                        <p:strVal val="visible"/>
                                      </p:to>
                                    </p:set>
                                    <p:animEffect transition="in" filter="fade">
                                      <p:cBhvr>
                                        <p:cTn id="56" dur="500"/>
                                        <p:tgtEl>
                                          <p:spTgt spid="3080"/>
                                        </p:tgtEl>
                                      </p:cBhvr>
                                    </p:animEffect>
                                  </p:childTnLst>
                                </p:cTn>
                              </p:par>
                            </p:childTnLst>
                          </p:cTn>
                        </p:par>
                        <p:par>
                          <p:cTn id="57" fill="hold">
                            <p:stCondLst>
                              <p:cond delay="1900"/>
                            </p:stCondLst>
                            <p:childTnLst>
                              <p:par>
                                <p:cTn id="58" presetID="22" presetClass="entr" presetSubtype="2" fill="hold" nodeType="afterEffect">
                                  <p:stCondLst>
                                    <p:cond delay="0"/>
                                  </p:stCondLst>
                                  <p:childTnLst>
                                    <p:set>
                                      <p:cBhvr>
                                        <p:cTn id="59" dur="1" fill="hold">
                                          <p:stCondLst>
                                            <p:cond delay="0"/>
                                          </p:stCondLst>
                                        </p:cTn>
                                        <p:tgtEl>
                                          <p:spTgt spid="3081"/>
                                        </p:tgtEl>
                                        <p:attrNameLst>
                                          <p:attrName>style.visibility</p:attrName>
                                        </p:attrNameLst>
                                      </p:cBhvr>
                                      <p:to>
                                        <p:strVal val="visible"/>
                                      </p:to>
                                    </p:set>
                                    <p:animEffect transition="in" filter="wipe(right)">
                                      <p:cBhvr>
                                        <p:cTn id="60" dur="500"/>
                                        <p:tgtEl>
                                          <p:spTgt spid="3081"/>
                                        </p:tgtEl>
                                      </p:cBhvr>
                                    </p:animEffect>
                                  </p:childTnLst>
                                </p:cTn>
                              </p:par>
                            </p:childTnLst>
                          </p:cTn>
                        </p:par>
                        <p:par>
                          <p:cTn id="61" fill="hold">
                            <p:stCondLst>
                              <p:cond delay="2400"/>
                            </p:stCondLst>
                            <p:childTnLst>
                              <p:par>
                                <p:cTn id="62" presetID="10" presetClass="entr" presetSubtype="0" fill="hold" nodeType="afterEffect">
                                  <p:stCondLst>
                                    <p:cond delay="0"/>
                                  </p:stCondLst>
                                  <p:childTnLst>
                                    <p:set>
                                      <p:cBhvr>
                                        <p:cTn id="63" dur="1" fill="hold">
                                          <p:stCondLst>
                                            <p:cond delay="0"/>
                                          </p:stCondLst>
                                        </p:cTn>
                                        <p:tgtEl>
                                          <p:spTgt spid="3083"/>
                                        </p:tgtEl>
                                        <p:attrNameLst>
                                          <p:attrName>style.visibility</p:attrName>
                                        </p:attrNameLst>
                                      </p:cBhvr>
                                      <p:to>
                                        <p:strVal val="visible"/>
                                      </p:to>
                                    </p:set>
                                    <p:animEffect transition="in" filter="fade">
                                      <p:cBhvr>
                                        <p:cTn id="64" dur="500"/>
                                        <p:tgtEl>
                                          <p:spTgt spid="3083"/>
                                        </p:tgtEl>
                                      </p:cBhvr>
                                    </p:animEffect>
                                  </p:childTnLst>
                                </p:cTn>
                              </p:par>
                            </p:childTnLst>
                          </p:cTn>
                        </p:par>
                        <p:par>
                          <p:cTn id="65" fill="hold">
                            <p:stCondLst>
                              <p:cond delay="2900"/>
                            </p:stCondLst>
                            <p:childTnLst>
                              <p:par>
                                <p:cTn id="66" presetID="10" presetClass="entr" presetSubtype="0" repeatCount="indefinite" fill="hold" nodeType="afterEffect">
                                  <p:stCondLst>
                                    <p:cond delay="0"/>
                                  </p:stCondLst>
                                  <p:childTnLst>
                                    <p:set>
                                      <p:cBhvr>
                                        <p:cTn id="67" dur="1" fill="hold">
                                          <p:stCondLst>
                                            <p:cond delay="0"/>
                                          </p:stCondLst>
                                        </p:cTn>
                                        <p:tgtEl>
                                          <p:spTgt spid="3084"/>
                                        </p:tgtEl>
                                        <p:attrNameLst>
                                          <p:attrName>style.visibility</p:attrName>
                                        </p:attrNameLst>
                                      </p:cBhvr>
                                      <p:to>
                                        <p:strVal val="visible"/>
                                      </p:to>
                                    </p:set>
                                    <p:animEffect transition="in" filter="fade">
                                      <p:cBhvr>
                                        <p:cTn id="68"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6"/>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56337" name="Imagem 25" descr="Template_V2.png"/>
          <p:cNvPicPr>
            <a:picLocks noChangeAspect="1"/>
          </p:cNvPicPr>
          <p:nvPr/>
        </p:nvPicPr>
        <p:blipFill>
          <a:blip r:embed="rId4" cstate="print"/>
          <a:srcRect l="81799" b="85712"/>
          <a:stretch>
            <a:fillRect/>
          </a:stretch>
        </p:blipFill>
        <p:spPr bwMode="auto">
          <a:xfrm>
            <a:off x="9574213" y="0"/>
            <a:ext cx="2130425" cy="941388"/>
          </a:xfrm>
          <a:prstGeom prst="rect">
            <a:avLst/>
          </a:prstGeom>
          <a:noFill/>
          <a:ln w="9525">
            <a:noFill/>
            <a:miter lim="800000"/>
            <a:headEnd/>
            <a:tailEnd/>
          </a:ln>
        </p:spPr>
      </p:pic>
      <p:pic>
        <p:nvPicPr>
          <p:cNvPr id="2053" name="Picture 5" descr="H:\Criacao\Clientes\Click Jogos\9802 - Comercial\PNG\S17_v2_Ma_12.png"/>
          <p:cNvPicPr>
            <a:picLocks noChangeAspect="1" noChangeArrowheads="1"/>
          </p:cNvPicPr>
          <p:nvPr/>
        </p:nvPicPr>
        <p:blipFill>
          <a:blip r:embed="rId5" cstate="print"/>
          <a:srcRect l="33709" t="12643"/>
          <a:stretch>
            <a:fillRect/>
          </a:stretch>
        </p:blipFill>
        <p:spPr bwMode="auto">
          <a:xfrm>
            <a:off x="3944203" y="832513"/>
            <a:ext cx="7760435" cy="5752436"/>
          </a:xfrm>
          <a:prstGeom prst="rect">
            <a:avLst/>
          </a:prstGeom>
          <a:noFill/>
        </p:spPr>
      </p:pic>
      <p:pic>
        <p:nvPicPr>
          <p:cNvPr id="1026" name="Picture 2" descr="H:\Criacao\Clientes\Click Jogos\9802 - Comercial\PNG\S17_v2_Ma_9.png"/>
          <p:cNvPicPr>
            <a:picLocks noChangeAspect="1" noChangeArrowheads="1"/>
          </p:cNvPicPr>
          <p:nvPr/>
        </p:nvPicPr>
        <p:blipFill>
          <a:blip r:embed="rId6" cstate="print"/>
          <a:srcRect/>
          <a:stretch>
            <a:fillRect/>
          </a:stretch>
        </p:blipFill>
        <p:spPr bwMode="auto">
          <a:xfrm rot="2673311">
            <a:off x="-8968788" y="-5576887"/>
            <a:ext cx="21126450" cy="13716000"/>
          </a:xfrm>
          <a:prstGeom prst="rect">
            <a:avLst/>
          </a:prstGeom>
          <a:noFill/>
        </p:spPr>
      </p:pic>
      <p:pic>
        <p:nvPicPr>
          <p:cNvPr id="2052" name="Picture 4" descr="H:\Criacao\Clientes\Click Jogos\9802 - Comercial\PNG\S17_v2_Ma_11.png"/>
          <p:cNvPicPr>
            <a:picLocks noChangeAspect="1" noChangeArrowheads="1"/>
          </p:cNvPicPr>
          <p:nvPr/>
        </p:nvPicPr>
        <p:blipFill>
          <a:blip r:embed="rId7" cstate="print"/>
          <a:srcRect l="34975" t="12228"/>
          <a:stretch>
            <a:fillRect/>
          </a:stretch>
        </p:blipFill>
        <p:spPr bwMode="auto">
          <a:xfrm>
            <a:off x="4092387" y="805218"/>
            <a:ext cx="7612251" cy="5779732"/>
          </a:xfrm>
          <a:prstGeom prst="rect">
            <a:avLst/>
          </a:prstGeom>
          <a:noFill/>
        </p:spPr>
      </p:pic>
      <p:pic>
        <p:nvPicPr>
          <p:cNvPr id="2051" name="Picture 3" descr="H:\Criacao\Clientes\Click Jogos\9802 - Comercial\PNG\S17_v2_Ma_10.png"/>
          <p:cNvPicPr>
            <a:picLocks noChangeAspect="1" noChangeArrowheads="1"/>
          </p:cNvPicPr>
          <p:nvPr/>
        </p:nvPicPr>
        <p:blipFill>
          <a:blip r:embed="rId8" cstate="print"/>
          <a:srcRect/>
          <a:stretch>
            <a:fillRect/>
          </a:stretch>
        </p:blipFill>
        <p:spPr bwMode="auto">
          <a:xfrm>
            <a:off x="0" y="1092"/>
            <a:ext cx="11704638" cy="6583858"/>
          </a:xfrm>
          <a:prstGeom prst="rect">
            <a:avLst/>
          </a:prstGeom>
          <a:noFill/>
        </p:spPr>
      </p:pic>
      <p:grpSp>
        <p:nvGrpSpPr>
          <p:cNvPr id="2" name="Grupo 32"/>
          <p:cNvGrpSpPr/>
          <p:nvPr/>
        </p:nvGrpSpPr>
        <p:grpSpPr>
          <a:xfrm>
            <a:off x="0" y="-6061436"/>
            <a:ext cx="12681022" cy="13987257"/>
            <a:chOff x="0" y="-6061436"/>
            <a:chExt cx="12681022" cy="13987257"/>
          </a:xfrm>
        </p:grpSpPr>
        <p:pic>
          <p:nvPicPr>
            <p:cNvPr id="34" name="Picture 6"/>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35" name="Picture 5" descr="H:\Criacao\Clientes\Click Jogos\9802 - Comercial\PNG\S17_v2_Ma_12.png"/>
            <p:cNvPicPr>
              <a:picLocks noChangeAspect="1" noChangeArrowheads="1"/>
            </p:cNvPicPr>
            <p:nvPr/>
          </p:nvPicPr>
          <p:blipFill>
            <a:blip r:embed="rId5" cstate="print"/>
            <a:srcRect l="33709" t="12643"/>
            <a:stretch>
              <a:fillRect/>
            </a:stretch>
          </p:blipFill>
          <p:spPr bwMode="auto">
            <a:xfrm>
              <a:off x="3944203" y="832513"/>
              <a:ext cx="7760435" cy="5752436"/>
            </a:xfrm>
            <a:prstGeom prst="rect">
              <a:avLst/>
            </a:prstGeom>
            <a:noFill/>
          </p:spPr>
        </p:pic>
        <p:pic>
          <p:nvPicPr>
            <p:cNvPr id="36" name="Picture 2" descr="H:\Criacao\Clientes\Click Jogos\9802 - Comercial\PNG\S17_v2_Ma_9.png"/>
            <p:cNvPicPr>
              <a:picLocks noChangeAspect="1" noChangeArrowheads="1"/>
            </p:cNvPicPr>
            <p:nvPr/>
          </p:nvPicPr>
          <p:blipFill>
            <a:blip r:embed="rId6" cstate="print"/>
            <a:srcRect l="34698" t="34465" r="30540" b="11676"/>
            <a:stretch>
              <a:fillRect/>
            </a:stretch>
          </p:blipFill>
          <p:spPr bwMode="auto">
            <a:xfrm rot="2673311">
              <a:off x="5337095" y="538507"/>
              <a:ext cx="7343927" cy="7387314"/>
            </a:xfrm>
            <a:prstGeom prst="rect">
              <a:avLst/>
            </a:prstGeom>
            <a:noFill/>
          </p:spPr>
        </p:pic>
        <p:pic>
          <p:nvPicPr>
            <p:cNvPr id="37" name="Picture 4" descr="H:\Criacao\Clientes\Click Jogos\9802 - Comercial\PNG\S17_v2_Ma_11.png"/>
            <p:cNvPicPr>
              <a:picLocks noChangeAspect="1" noChangeArrowheads="1"/>
            </p:cNvPicPr>
            <p:nvPr/>
          </p:nvPicPr>
          <p:blipFill>
            <a:blip r:embed="rId7" cstate="print"/>
            <a:srcRect l="34975" t="12228"/>
            <a:stretch>
              <a:fillRect/>
            </a:stretch>
          </p:blipFill>
          <p:spPr bwMode="auto">
            <a:xfrm>
              <a:off x="4092387" y="805218"/>
              <a:ext cx="7612251" cy="5779732"/>
            </a:xfrm>
            <a:prstGeom prst="rect">
              <a:avLst/>
            </a:prstGeom>
            <a:noFill/>
          </p:spPr>
        </p:pic>
        <p:grpSp>
          <p:nvGrpSpPr>
            <p:cNvPr id="3" name="Grupo 28"/>
            <p:cNvGrpSpPr/>
            <p:nvPr/>
          </p:nvGrpSpPr>
          <p:grpSpPr>
            <a:xfrm>
              <a:off x="0" y="-6061436"/>
              <a:ext cx="11704638" cy="12646386"/>
              <a:chOff x="3665621" y="-13392678"/>
              <a:chExt cx="11704638" cy="12646386"/>
            </a:xfrm>
          </p:grpSpPr>
          <p:pic>
            <p:nvPicPr>
              <p:cNvPr id="39" name="Picture 6"/>
              <p:cNvPicPr>
                <a:picLocks noChangeAspect="1" noChangeArrowheads="1"/>
              </p:cNvPicPr>
              <p:nvPr/>
            </p:nvPicPr>
            <p:blipFill>
              <a:blip r:embed="rId3" cstate="print"/>
              <a:srcRect/>
              <a:stretch>
                <a:fillRect/>
              </a:stretch>
            </p:blipFill>
            <p:spPr bwMode="auto">
              <a:xfrm>
                <a:off x="3665621" y="-13392678"/>
                <a:ext cx="11704638" cy="6583363"/>
              </a:xfrm>
              <a:prstGeom prst="rect">
                <a:avLst/>
              </a:prstGeom>
              <a:noFill/>
              <a:ln w="9525">
                <a:noFill/>
                <a:miter lim="800000"/>
                <a:headEnd/>
                <a:tailEnd/>
              </a:ln>
            </p:spPr>
          </p:pic>
          <p:pic>
            <p:nvPicPr>
              <p:cNvPr id="40" name="Picture 3" descr="H:\Criacao\Clientes\Click Jogos\9802 - Comercial\PNG\S17_v2_Ma_10.png"/>
              <p:cNvPicPr>
                <a:picLocks noChangeAspect="1" noChangeArrowheads="1"/>
              </p:cNvPicPr>
              <p:nvPr/>
            </p:nvPicPr>
            <p:blipFill>
              <a:blip r:embed="rId8" cstate="print"/>
              <a:srcRect/>
              <a:stretch>
                <a:fillRect/>
              </a:stretch>
            </p:blipFill>
            <p:spPr bwMode="auto">
              <a:xfrm>
                <a:off x="3665621" y="-7330150"/>
                <a:ext cx="11704638" cy="6583858"/>
              </a:xfrm>
              <a:prstGeom prst="rect">
                <a:avLst/>
              </a:prstGeom>
              <a:noFill/>
            </p:spPr>
          </p:pic>
        </p:grpSp>
      </p:grpSp>
      <p:sp>
        <p:nvSpPr>
          <p:cNvPr id="21" name="Retângulo 20"/>
          <p:cNvSpPr/>
          <p:nvPr/>
        </p:nvSpPr>
        <p:spPr>
          <a:xfrm rot="20700000">
            <a:off x="-311263" y="2459558"/>
            <a:ext cx="5897104" cy="904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0" name="Retângulo 19"/>
          <p:cNvSpPr/>
          <p:nvPr/>
        </p:nvSpPr>
        <p:spPr>
          <a:xfrm rot="20700000">
            <a:off x="-584200" y="936625"/>
            <a:ext cx="8443913" cy="1268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4" name="Retângulo 3"/>
          <p:cNvSpPr>
            <a:spLocks noChangeArrowheads="1"/>
          </p:cNvSpPr>
          <p:nvPr/>
        </p:nvSpPr>
        <p:spPr bwMode="auto">
          <a:xfrm rot="-900000">
            <a:off x="357188" y="915988"/>
            <a:ext cx="7429500" cy="1189037"/>
          </a:xfrm>
          <a:prstGeom prst="rect">
            <a:avLst/>
          </a:prstGeom>
          <a:noFill/>
          <a:ln w="9525">
            <a:noFill/>
            <a:miter lim="800000"/>
            <a:headEnd/>
            <a:tailEnd/>
          </a:ln>
        </p:spPr>
        <p:txBody>
          <a:bodyPr>
            <a:spAutoFit/>
          </a:bodyPr>
          <a:lstStyle/>
          <a:p>
            <a:pPr algn="r" eaLnBrk="0" fontAlgn="base" hangingPunct="0">
              <a:lnSpc>
                <a:spcPct val="90000"/>
              </a:lnSpc>
              <a:spcBef>
                <a:spcPct val="0"/>
              </a:spcBef>
              <a:spcAft>
                <a:spcPct val="0"/>
              </a:spcAft>
            </a:pPr>
            <a:r>
              <a:rPr lang="pt-BR" sz="3600" b="1" dirty="0">
                <a:solidFill>
                  <a:srgbClr val="3289AA"/>
                </a:solidFill>
                <a:latin typeface="Trebuchet MS" pitchFamily="34" charset="0"/>
                <a:ea typeface="Times New Roman" pitchFamily="18" charset="0"/>
                <a:cs typeface="Calibri" pitchFamily="34" charset="0"/>
              </a:rPr>
              <a:t>O CLICK JOGOS TEM </a:t>
            </a:r>
            <a:r>
              <a:rPr lang="pt-BR" sz="3600" b="1" dirty="0">
                <a:solidFill>
                  <a:srgbClr val="CFDEE4"/>
                </a:solidFill>
                <a:latin typeface="Trebuchet MS" pitchFamily="34" charset="0"/>
                <a:ea typeface="Times New Roman" pitchFamily="18" charset="0"/>
                <a:cs typeface="Calibri" pitchFamily="34" charset="0"/>
              </a:rPr>
              <a:t>20 MILHÕES </a:t>
            </a:r>
            <a:r>
              <a:rPr lang="pt-BR" sz="4400" b="1" dirty="0">
                <a:solidFill>
                  <a:srgbClr val="3289AA"/>
                </a:solidFill>
                <a:latin typeface="Trebuchet MS" pitchFamily="34" charset="0"/>
                <a:ea typeface="Times New Roman" pitchFamily="18" charset="0"/>
                <a:cs typeface="Calibri" pitchFamily="34" charset="0"/>
              </a:rPr>
              <a:t>DE USUÁRIOS TODO O MÊS</a:t>
            </a:r>
            <a:endParaRPr lang="pt-BR" sz="3600" b="1" dirty="0">
              <a:solidFill>
                <a:srgbClr val="3289AA"/>
              </a:solidFill>
              <a:latin typeface="Trebuchet MS" pitchFamily="34" charset="0"/>
              <a:ea typeface="Times New Roman" pitchFamily="18" charset="0"/>
              <a:cs typeface="Calibri" pitchFamily="34" charset="0"/>
            </a:endParaRPr>
          </a:p>
        </p:txBody>
      </p:sp>
      <p:sp>
        <p:nvSpPr>
          <p:cNvPr id="5" name="Retângulo 6"/>
          <p:cNvSpPr>
            <a:spLocks noChangeArrowheads="1"/>
          </p:cNvSpPr>
          <p:nvPr/>
        </p:nvSpPr>
        <p:spPr bwMode="auto">
          <a:xfrm rot="-900000">
            <a:off x="-359463" y="2747604"/>
            <a:ext cx="5853113" cy="424732"/>
          </a:xfrm>
          <a:prstGeom prst="rect">
            <a:avLst/>
          </a:prstGeom>
          <a:noFill/>
          <a:ln w="9525">
            <a:noFill/>
            <a:miter lim="800000"/>
            <a:headEnd/>
            <a:tailEnd/>
          </a:ln>
        </p:spPr>
        <p:txBody>
          <a:bodyPr>
            <a:spAutoFit/>
          </a:bodyPr>
          <a:lstStyle/>
          <a:p>
            <a:pPr algn="r" eaLnBrk="0" fontAlgn="base" hangingPunct="0">
              <a:lnSpc>
                <a:spcPct val="90000"/>
              </a:lnSpc>
              <a:spcBef>
                <a:spcPct val="0"/>
              </a:spcBef>
              <a:spcAft>
                <a:spcPct val="0"/>
              </a:spcAft>
            </a:pPr>
            <a:r>
              <a:rPr lang="pt-BR" sz="2000" dirty="0" smtClean="0">
                <a:solidFill>
                  <a:srgbClr val="FFFFFF"/>
                </a:solidFill>
                <a:latin typeface="Trebuchet MS" pitchFamily="34" charset="0"/>
                <a:ea typeface="Times New Roman" pitchFamily="18" charset="0"/>
                <a:cs typeface="Calibri" pitchFamily="34" charset="0"/>
              </a:rPr>
              <a:t>população do </a:t>
            </a:r>
            <a:r>
              <a:rPr lang="pt-BR" sz="2400" b="1" dirty="0" smtClean="0">
                <a:solidFill>
                  <a:srgbClr val="FF9C00"/>
                </a:solidFill>
                <a:latin typeface="Trebuchet MS" pitchFamily="34" charset="0"/>
                <a:ea typeface="Times New Roman" pitchFamily="18" charset="0"/>
                <a:cs typeface="Calibri" pitchFamily="34" charset="0"/>
              </a:rPr>
              <a:t>Chile</a:t>
            </a:r>
            <a:r>
              <a:rPr lang="pt-BR" sz="2400" dirty="0" smtClean="0">
                <a:solidFill>
                  <a:srgbClr val="FF9C00"/>
                </a:solidFill>
                <a:latin typeface="Trebuchet MS" pitchFamily="34" charset="0"/>
                <a:ea typeface="Times New Roman" pitchFamily="18" charset="0"/>
                <a:cs typeface="Calibri" pitchFamily="34" charset="0"/>
              </a:rPr>
              <a:t>: </a:t>
            </a:r>
            <a:r>
              <a:rPr lang="pt-BR" sz="2000" dirty="0" smtClean="0">
                <a:solidFill>
                  <a:srgbClr val="FFFFFF"/>
                </a:solidFill>
                <a:latin typeface="Trebuchet MS" pitchFamily="34" charset="0"/>
                <a:ea typeface="Times New Roman" pitchFamily="18" charset="0"/>
                <a:cs typeface="Calibri" pitchFamily="34" charset="0"/>
              </a:rPr>
              <a:t>17,5 milhões</a:t>
            </a:r>
          </a:p>
        </p:txBody>
      </p:sp>
      <p:pic>
        <p:nvPicPr>
          <p:cNvPr id="1028" name="Picture 4" descr="H:\Criacao\Clientes\Click Jogos\9802 - Comercial\PNG\S17_v2_Ma_13.png"/>
          <p:cNvPicPr>
            <a:picLocks noChangeAspect="1" noChangeArrowheads="1"/>
          </p:cNvPicPr>
          <p:nvPr/>
        </p:nvPicPr>
        <p:blipFill>
          <a:blip r:embed="rId9" cstate="print"/>
          <a:srcRect l="59828" t="67471" r="29051" b="7241"/>
          <a:stretch>
            <a:fillRect/>
          </a:stretch>
        </p:blipFill>
        <p:spPr bwMode="auto">
          <a:xfrm rot="2700000">
            <a:off x="7358453" y="4490746"/>
            <a:ext cx="1352889" cy="1730438"/>
          </a:xfrm>
          <a:prstGeom prst="rect">
            <a:avLst/>
          </a:prstGeom>
          <a:noFill/>
        </p:spPr>
      </p:pic>
      <p:pic>
        <p:nvPicPr>
          <p:cNvPr id="1029" name="Picture 5" descr="H:\Criacao\Clientes\Click Jogos\9802 - Comercial\PNG\S17_v2_Ma_14.png"/>
          <p:cNvPicPr>
            <a:picLocks noChangeAspect="1" noChangeArrowheads="1"/>
          </p:cNvPicPr>
          <p:nvPr/>
        </p:nvPicPr>
        <p:blipFill>
          <a:blip r:embed="rId10" cstate="print"/>
          <a:srcRect l="53698" t="56532" r="39630" b="33037"/>
          <a:stretch>
            <a:fillRect/>
          </a:stretch>
        </p:blipFill>
        <p:spPr bwMode="auto">
          <a:xfrm rot="2700000">
            <a:off x="8019159" y="3302543"/>
            <a:ext cx="813454" cy="715338"/>
          </a:xfrm>
          <a:prstGeom prst="rect">
            <a:avLst/>
          </a:prstGeom>
          <a:noFill/>
        </p:spPr>
      </p:pic>
      <p:pic>
        <p:nvPicPr>
          <p:cNvPr id="17" name="Picture 5" descr="H:\Criacao\Clientes\Click Jogos\9802 - Comercial\PNG\S17_v2_Ma_14.png"/>
          <p:cNvPicPr>
            <a:picLocks noChangeAspect="1" noChangeArrowheads="1"/>
          </p:cNvPicPr>
          <p:nvPr/>
        </p:nvPicPr>
        <p:blipFill>
          <a:blip r:embed="rId10" cstate="print"/>
          <a:srcRect l="58075" t="46964" r="38838" b="46985"/>
          <a:stretch>
            <a:fillRect/>
          </a:stretch>
        </p:blipFill>
        <p:spPr bwMode="auto">
          <a:xfrm rot="2700000">
            <a:off x="9030698" y="3102960"/>
            <a:ext cx="376367" cy="414969"/>
          </a:xfrm>
          <a:prstGeom prst="rect">
            <a:avLst/>
          </a:prstGeom>
          <a:noFill/>
        </p:spPr>
      </p:pic>
      <p:sp>
        <p:nvSpPr>
          <p:cNvPr id="19" name="Retângulo 6"/>
          <p:cNvSpPr>
            <a:spLocks noChangeArrowheads="1"/>
          </p:cNvSpPr>
          <p:nvPr/>
        </p:nvSpPr>
        <p:spPr bwMode="auto">
          <a:xfrm rot="-900000">
            <a:off x="-356882" y="2757614"/>
            <a:ext cx="5853113" cy="424732"/>
          </a:xfrm>
          <a:prstGeom prst="rect">
            <a:avLst/>
          </a:prstGeom>
          <a:noFill/>
          <a:ln w="9525">
            <a:noFill/>
            <a:miter lim="800000"/>
            <a:headEnd/>
            <a:tailEnd/>
          </a:ln>
        </p:spPr>
        <p:txBody>
          <a:bodyPr>
            <a:spAutoFit/>
          </a:bodyPr>
          <a:lstStyle/>
          <a:p>
            <a:pPr algn="r" eaLnBrk="0" fontAlgn="base" hangingPunct="0">
              <a:lnSpc>
                <a:spcPct val="90000"/>
              </a:lnSpc>
              <a:spcBef>
                <a:spcPct val="0"/>
              </a:spcBef>
              <a:spcAft>
                <a:spcPct val="0"/>
              </a:spcAft>
            </a:pPr>
            <a:r>
              <a:rPr lang="pt-BR" sz="2000" dirty="0" smtClean="0">
                <a:solidFill>
                  <a:srgbClr val="FFFFFF"/>
                </a:solidFill>
                <a:latin typeface="Trebuchet MS" pitchFamily="34" charset="0"/>
                <a:ea typeface="Times New Roman" pitchFamily="18" charset="0"/>
                <a:cs typeface="Calibri" pitchFamily="34" charset="0"/>
              </a:rPr>
              <a:t>população de </a:t>
            </a:r>
            <a:r>
              <a:rPr lang="pt-BR" sz="2400" b="1" dirty="0" smtClean="0">
                <a:solidFill>
                  <a:srgbClr val="FF9C00"/>
                </a:solidFill>
                <a:latin typeface="Trebuchet MS" pitchFamily="34" charset="0"/>
                <a:ea typeface="Times New Roman" pitchFamily="18" charset="0"/>
                <a:cs typeface="Calibri" pitchFamily="34" charset="0"/>
              </a:rPr>
              <a:t>Portugal</a:t>
            </a:r>
            <a:r>
              <a:rPr lang="pt-BR" sz="2400" dirty="0" smtClean="0">
                <a:solidFill>
                  <a:srgbClr val="FF9C00"/>
                </a:solidFill>
                <a:latin typeface="Trebuchet MS" pitchFamily="34" charset="0"/>
                <a:ea typeface="Times New Roman" pitchFamily="18" charset="0"/>
                <a:cs typeface="Calibri" pitchFamily="34" charset="0"/>
              </a:rPr>
              <a:t>: </a:t>
            </a:r>
            <a:r>
              <a:rPr lang="pt-BR" sz="2000" dirty="0" smtClean="0">
                <a:solidFill>
                  <a:srgbClr val="FFFFFF"/>
                </a:solidFill>
                <a:latin typeface="Trebuchet MS" pitchFamily="34" charset="0"/>
                <a:ea typeface="Times New Roman" pitchFamily="18" charset="0"/>
                <a:cs typeface="Calibri" pitchFamily="34" charset="0"/>
              </a:rPr>
              <a:t>10,5 milhões</a:t>
            </a:r>
          </a:p>
        </p:txBody>
      </p:sp>
      <p:sp>
        <p:nvSpPr>
          <p:cNvPr id="22" name="Retângulo 6"/>
          <p:cNvSpPr>
            <a:spLocks noChangeArrowheads="1"/>
          </p:cNvSpPr>
          <p:nvPr/>
        </p:nvSpPr>
        <p:spPr bwMode="auto">
          <a:xfrm rot="-900000">
            <a:off x="-362364" y="2755807"/>
            <a:ext cx="5853113" cy="424732"/>
          </a:xfrm>
          <a:prstGeom prst="rect">
            <a:avLst/>
          </a:prstGeom>
          <a:noFill/>
          <a:ln w="9525">
            <a:noFill/>
            <a:miter lim="800000"/>
            <a:headEnd/>
            <a:tailEnd/>
          </a:ln>
        </p:spPr>
        <p:txBody>
          <a:bodyPr>
            <a:spAutoFit/>
          </a:bodyPr>
          <a:lstStyle/>
          <a:p>
            <a:pPr algn="r" eaLnBrk="0" fontAlgn="base" hangingPunct="0">
              <a:lnSpc>
                <a:spcPct val="90000"/>
              </a:lnSpc>
              <a:spcBef>
                <a:spcPct val="0"/>
              </a:spcBef>
              <a:spcAft>
                <a:spcPct val="0"/>
              </a:spcAft>
            </a:pPr>
            <a:r>
              <a:rPr lang="pt-BR" sz="2000" dirty="0" smtClean="0">
                <a:solidFill>
                  <a:srgbClr val="FFFFFF"/>
                </a:solidFill>
                <a:latin typeface="Trebuchet MS" pitchFamily="34" charset="0"/>
                <a:ea typeface="Times New Roman" pitchFamily="18" charset="0"/>
                <a:cs typeface="Calibri" pitchFamily="34" charset="0"/>
              </a:rPr>
              <a:t>população da </a:t>
            </a:r>
            <a:r>
              <a:rPr lang="pt-BR" sz="2400" b="1" dirty="0" smtClean="0">
                <a:solidFill>
                  <a:srgbClr val="FF9C00"/>
                </a:solidFill>
                <a:latin typeface="Trebuchet MS" pitchFamily="34" charset="0"/>
                <a:ea typeface="Times New Roman" pitchFamily="18" charset="0"/>
                <a:cs typeface="Calibri" pitchFamily="34" charset="0"/>
              </a:rPr>
              <a:t>Holanda</a:t>
            </a:r>
            <a:r>
              <a:rPr lang="pt-BR" sz="2400" dirty="0" smtClean="0">
                <a:solidFill>
                  <a:srgbClr val="FF9C00"/>
                </a:solidFill>
                <a:latin typeface="Trebuchet MS" pitchFamily="34" charset="0"/>
                <a:ea typeface="Times New Roman" pitchFamily="18" charset="0"/>
                <a:cs typeface="Calibri" pitchFamily="34" charset="0"/>
              </a:rPr>
              <a:t>: </a:t>
            </a:r>
            <a:r>
              <a:rPr lang="pt-BR" sz="2000" dirty="0" smtClean="0">
                <a:solidFill>
                  <a:srgbClr val="FFFFFF"/>
                </a:solidFill>
                <a:latin typeface="Trebuchet MS" pitchFamily="34" charset="0"/>
                <a:ea typeface="Times New Roman" pitchFamily="18" charset="0"/>
                <a:cs typeface="Calibri" pitchFamily="34" charset="0"/>
              </a:rPr>
              <a:t>16,5 milhões</a:t>
            </a:r>
          </a:p>
        </p:txBody>
      </p:sp>
      <p:pic>
        <p:nvPicPr>
          <p:cNvPr id="3074" name="Picture 2" descr="H:\Criacao\Clientes\Click Jogos\9802 - Comercial\PNG\S17_v2_Ma_16.png"/>
          <p:cNvPicPr>
            <a:picLocks noChangeAspect="1" noChangeArrowheads="1"/>
          </p:cNvPicPr>
          <p:nvPr/>
        </p:nvPicPr>
        <p:blipFill>
          <a:blip r:embed="rId11" cstate="print"/>
          <a:srcRect l="19140" t="11492" r="42613" b="17162"/>
          <a:stretch>
            <a:fillRect/>
          </a:stretch>
        </p:blipFill>
        <p:spPr bwMode="auto">
          <a:xfrm>
            <a:off x="7227231" y="303651"/>
            <a:ext cx="4477407" cy="4698124"/>
          </a:xfrm>
          <a:prstGeom prst="rect">
            <a:avLst/>
          </a:prstGeom>
          <a:noFill/>
        </p:spPr>
      </p:pic>
    </p:spTree>
    <p:extLst>
      <p:ext uri="{BB962C8B-B14F-4D97-AF65-F5344CB8AC3E}">
        <p14:creationId xmlns:p14="http://schemas.microsoft.com/office/powerpoint/2010/main" val="870993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4.92942E-6 -4.16185E-6 L 0.42834 0.31503 " pathEditMode="relative" rAng="0" ptsTypes="AA">
                                      <p:cBhvr>
                                        <p:cTn id="16" dur="2000" fill="hold"/>
                                        <p:tgtEl>
                                          <p:spTgt spid="1026"/>
                                        </p:tgtEl>
                                        <p:attrNameLst>
                                          <p:attrName>ppt_x</p:attrName>
                                          <p:attrName>ppt_y</p:attrName>
                                        </p:attrNameLst>
                                      </p:cBhvr>
                                      <p:rCtr x="21400" y="15800"/>
                                    </p:animMotion>
                                  </p:childTnLst>
                                </p:cTn>
                              </p:par>
                              <p:par>
                                <p:cTn id="17" presetID="2" presetClass="entr" presetSubtype="8" accel="50000" decel="5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500"/>
                                        <p:tgtEl>
                                          <p:spTgt spid="10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29"/>
                                        </p:tgtEl>
                                      </p:cBhvr>
                                    </p:animEffect>
                                    <p:set>
                                      <p:cBhvr>
                                        <p:cTn id="32" dur="1" fill="hold">
                                          <p:stCondLst>
                                            <p:cond delay="499"/>
                                          </p:stCondLst>
                                        </p:cTn>
                                        <p:tgtEl>
                                          <p:spTgt spid="102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xit" presetSubtype="0" fill="hold" grpId="2" nodeType="with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0" presetClass="path" presetSubtype="0" accel="50000" decel="50000" fill="hold" nodeType="withEffect">
                                  <p:stCondLst>
                                    <p:cond delay="0"/>
                                  </p:stCondLst>
                                  <p:childTnLst>
                                    <p:animMotion origin="layout" path="M 0.42805 0.31541 L 0.70012 0.23077 " pathEditMode="relative" rAng="0" ptsTypes="AA">
                                      <p:cBhvr>
                                        <p:cTn id="51" dur="2000" fill="hold"/>
                                        <p:tgtEl>
                                          <p:spTgt spid="1026"/>
                                        </p:tgtEl>
                                        <p:attrNameLst>
                                          <p:attrName>ppt_x</p:attrName>
                                          <p:attrName>ppt_y</p:attrName>
                                        </p:attrNameLst>
                                      </p:cBhvr>
                                      <p:rCtr x="13600" y="-4200"/>
                                    </p:animMotion>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xit" presetSubtype="0" fill="hold"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xit" presetSubtype="8" accel="50000" decel="50000" fill="hold" grpId="1" nodeType="clickEffect">
                                  <p:stCondLst>
                                    <p:cond delay="0"/>
                                  </p:stCondLst>
                                  <p:childTnLst>
                                    <p:anim calcmode="lin" valueType="num">
                                      <p:cBhvr additive="base">
                                        <p:cTn id="65" dur="500"/>
                                        <p:tgtEl>
                                          <p:spTgt spid="21"/>
                                        </p:tgtEl>
                                        <p:attrNameLst>
                                          <p:attrName>ppt_x</p:attrName>
                                        </p:attrNameLst>
                                      </p:cBhvr>
                                      <p:tavLst>
                                        <p:tav tm="0">
                                          <p:val>
                                            <p:strVal val="ppt_x"/>
                                          </p:val>
                                        </p:tav>
                                        <p:tav tm="100000">
                                          <p:val>
                                            <p:strVal val="0-ppt_w/2"/>
                                          </p:val>
                                        </p:tav>
                                      </p:tavLst>
                                    </p:anim>
                                    <p:anim calcmode="lin" valueType="num">
                                      <p:cBhvr additive="base">
                                        <p:cTn id="66" dur="500"/>
                                        <p:tgtEl>
                                          <p:spTgt spid="21"/>
                                        </p:tgtEl>
                                        <p:attrNameLst>
                                          <p:attrName>ppt_y</p:attrName>
                                        </p:attrNameLst>
                                      </p:cBhvr>
                                      <p:tavLst>
                                        <p:tav tm="0">
                                          <p:val>
                                            <p:strVal val="ppt_y"/>
                                          </p:val>
                                        </p:tav>
                                        <p:tav tm="100000">
                                          <p:val>
                                            <p:strVal val="ppt_y"/>
                                          </p:val>
                                        </p:tav>
                                      </p:tavLst>
                                    </p:anim>
                                    <p:set>
                                      <p:cBhvr>
                                        <p:cTn id="67" dur="1" fill="hold">
                                          <p:stCondLst>
                                            <p:cond delay="499"/>
                                          </p:stCondLst>
                                        </p:cTn>
                                        <p:tgtEl>
                                          <p:spTgt spid="2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028"/>
                                        </p:tgtEl>
                                      </p:cBhvr>
                                    </p:animEffect>
                                    <p:set>
                                      <p:cBhvr>
                                        <p:cTn id="70" dur="1" fill="hold">
                                          <p:stCondLst>
                                            <p:cond delay="499"/>
                                          </p:stCondLst>
                                        </p:cTn>
                                        <p:tgtEl>
                                          <p:spTgt spid="102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5"/>
                                        </p:tgtEl>
                                      </p:cBhvr>
                                    </p:animEffect>
                                    <p:set>
                                      <p:cBhvr>
                                        <p:cTn id="73" dur="1" fill="hold">
                                          <p:stCondLst>
                                            <p:cond delay="499"/>
                                          </p:stCondLst>
                                        </p:cTn>
                                        <p:tgtEl>
                                          <p:spTgt spid="5"/>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par>
                          <p:cTn id="78" fill="hold">
                            <p:stCondLst>
                              <p:cond delay="1000"/>
                            </p:stCondLst>
                            <p:childTnLst>
                              <p:par>
                                <p:cTn id="79" presetID="42" presetClass="path" presetSubtype="0" accel="50000" decel="50000" fill="hold" nodeType="afterEffect">
                                  <p:stCondLst>
                                    <p:cond delay="0"/>
                                  </p:stCondLst>
                                  <p:childTnLst>
                                    <p:animMotion origin="layout" path="M 0 0  L 0 0.44381  E" pathEditMode="relative" ptsTypes="">
                                      <p:cBhvr>
                                        <p:cTn id="80" dur="2000" fill="hold"/>
                                        <p:tgtEl>
                                          <p:spTgt spid="2"/>
                                        </p:tgtEl>
                                        <p:attrNameLst>
                                          <p:attrName>ppt_x</p:attrName>
                                          <p:attrName>ppt_y</p:attrName>
                                        </p:attrNameLst>
                                      </p:cBhvr>
                                    </p:animMotion>
                                  </p:childTnLst>
                                </p:cTn>
                              </p:par>
                              <p:par>
                                <p:cTn id="81" presetID="2" presetClass="entr" presetSubtype="1" accel="50000" decel="50000" fill="hold" nodeType="withEffect">
                                  <p:stCondLst>
                                    <p:cond delay="1500"/>
                                  </p:stCondLst>
                                  <p:childTnLst>
                                    <p:set>
                                      <p:cBhvr>
                                        <p:cTn id="82" dur="1" fill="hold">
                                          <p:stCondLst>
                                            <p:cond delay="0"/>
                                          </p:stCondLst>
                                        </p:cTn>
                                        <p:tgtEl>
                                          <p:spTgt spid="3074"/>
                                        </p:tgtEl>
                                        <p:attrNameLst>
                                          <p:attrName>style.visibility</p:attrName>
                                        </p:attrNameLst>
                                      </p:cBhvr>
                                      <p:to>
                                        <p:strVal val="visible"/>
                                      </p:to>
                                    </p:set>
                                    <p:anim calcmode="lin" valueType="num">
                                      <p:cBhvr additive="base">
                                        <p:cTn id="83" dur="500" fill="hold"/>
                                        <p:tgtEl>
                                          <p:spTgt spid="3074"/>
                                        </p:tgtEl>
                                        <p:attrNameLst>
                                          <p:attrName>ppt_x</p:attrName>
                                        </p:attrNameLst>
                                      </p:cBhvr>
                                      <p:tavLst>
                                        <p:tav tm="0">
                                          <p:val>
                                            <p:strVal val="#ppt_x"/>
                                          </p:val>
                                        </p:tav>
                                        <p:tav tm="100000">
                                          <p:val>
                                            <p:strVal val="#ppt_x"/>
                                          </p:val>
                                        </p:tav>
                                      </p:tavLst>
                                    </p:anim>
                                    <p:anim calcmode="lin" valueType="num">
                                      <p:cBhvr additive="base">
                                        <p:cTn id="84" dur="500" fill="hold"/>
                                        <p:tgtEl>
                                          <p:spTgt spid="30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0" grpId="0" animBg="1"/>
      <p:bldP spid="4" grpId="0"/>
      <p:bldP spid="5" grpId="0"/>
      <p:bldP spid="5" grpId="1"/>
      <p:bldP spid="19" grpId="0"/>
      <p:bldP spid="19" grpId="1"/>
      <p:bldP spid="19" grpId="2"/>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pic>
        <p:nvPicPr>
          <p:cNvPr id="11" name="Imagem 10" descr="s18_nica_2.png"/>
          <p:cNvPicPr>
            <a:picLocks noChangeAspect="1"/>
          </p:cNvPicPr>
          <p:nvPr/>
        </p:nvPicPr>
        <p:blipFill>
          <a:blip r:embed="rId4" cstate="print"/>
          <a:stretch>
            <a:fillRect/>
          </a:stretch>
        </p:blipFill>
        <p:spPr>
          <a:xfrm>
            <a:off x="0" y="0"/>
            <a:ext cx="11704638" cy="6583859"/>
          </a:xfrm>
          <a:prstGeom prst="rect">
            <a:avLst/>
          </a:prstGeom>
        </p:spPr>
      </p:pic>
      <p:sp>
        <p:nvSpPr>
          <p:cNvPr id="8" name="Retângulo 7"/>
          <p:cNvSpPr/>
          <p:nvPr/>
        </p:nvSpPr>
        <p:spPr>
          <a:xfrm rot="872625">
            <a:off x="5179192" y="3800827"/>
            <a:ext cx="3407618" cy="4332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6" name="Retângulo 5"/>
          <p:cNvSpPr/>
          <p:nvPr/>
        </p:nvSpPr>
        <p:spPr>
          <a:xfrm rot="872625">
            <a:off x="5440487" y="3984651"/>
            <a:ext cx="3744416" cy="1949765"/>
          </a:xfrm>
          <a:prstGeom prst="rect">
            <a:avLst/>
          </a:prstGeom>
        </p:spPr>
        <p:txBody>
          <a:bodyPr wrap="square">
            <a:spAutoFit/>
          </a:bodyPr>
          <a:lstStyle/>
          <a:p>
            <a:pPr>
              <a:lnSpc>
                <a:spcPct val="85000"/>
              </a:lnSpc>
              <a:tabLst>
                <a:tab pos="901700" algn="l"/>
              </a:tabLst>
            </a:pPr>
            <a:r>
              <a:rPr lang="pt-BR" sz="3500" b="1" dirty="0" smtClean="0">
                <a:solidFill>
                  <a:srgbClr val="FF9C00"/>
                </a:solidFill>
                <a:latin typeface="Trebuchet MS" pitchFamily="34" charset="0"/>
              </a:rPr>
              <a:t>O CLICK JOGOS </a:t>
            </a:r>
            <a:r>
              <a:rPr lang="pt-BR" sz="3900" b="1" dirty="0" smtClean="0">
                <a:solidFill>
                  <a:srgbClr val="FF9C00"/>
                </a:solidFill>
                <a:latin typeface="Trebuchet MS" pitchFamily="34" charset="0"/>
              </a:rPr>
              <a:t>RECEBE </a:t>
            </a:r>
            <a:r>
              <a:rPr lang="pt-BR" sz="3500" b="1" dirty="0" smtClean="0">
                <a:solidFill>
                  <a:srgbClr val="F7D7AE"/>
                </a:solidFill>
                <a:latin typeface="Trebuchet MS" pitchFamily="34" charset="0"/>
              </a:rPr>
              <a:t>90 MILHÕES </a:t>
            </a:r>
            <a:r>
              <a:rPr lang="pt-BR" sz="3500" b="1" dirty="0" smtClean="0">
                <a:solidFill>
                  <a:srgbClr val="FF9C00"/>
                </a:solidFill>
                <a:latin typeface="Trebuchet MS" pitchFamily="34" charset="0"/>
              </a:rPr>
              <a:t>DE </a:t>
            </a:r>
            <a:r>
              <a:rPr lang="pt-BR" sz="3200" b="1" dirty="0" smtClean="0">
                <a:solidFill>
                  <a:srgbClr val="FF9C00"/>
                </a:solidFill>
                <a:latin typeface="Trebuchet MS" pitchFamily="34" charset="0"/>
              </a:rPr>
              <a:t>VISITAS POR MÊS</a:t>
            </a:r>
          </a:p>
        </p:txBody>
      </p:sp>
      <p:sp>
        <p:nvSpPr>
          <p:cNvPr id="9" name="Retângulo 8"/>
          <p:cNvSpPr/>
          <p:nvPr/>
        </p:nvSpPr>
        <p:spPr>
          <a:xfrm rot="872625">
            <a:off x="8438611" y="4764322"/>
            <a:ext cx="2509244" cy="36554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solidFill>
                <a:prstClr val="white"/>
              </a:solidFill>
            </a:endParaRPr>
          </a:p>
        </p:txBody>
      </p:sp>
      <p:sp>
        <p:nvSpPr>
          <p:cNvPr id="2" name="Retângulo 1"/>
          <p:cNvSpPr/>
          <p:nvPr/>
        </p:nvSpPr>
        <p:spPr>
          <a:xfrm rot="872625">
            <a:off x="8662959" y="4898802"/>
            <a:ext cx="2755975" cy="1471172"/>
          </a:xfrm>
          <a:prstGeom prst="rect">
            <a:avLst/>
          </a:prstGeom>
        </p:spPr>
        <p:txBody>
          <a:bodyPr wrap="square">
            <a:spAutoFit/>
          </a:bodyPr>
          <a:lstStyle/>
          <a:p>
            <a:pPr>
              <a:lnSpc>
                <a:spcPct val="80000"/>
              </a:lnSpc>
            </a:pPr>
            <a:r>
              <a:rPr lang="pt-BR" sz="2600" dirty="0" smtClean="0">
                <a:solidFill>
                  <a:prstClr val="white"/>
                </a:solidFill>
                <a:latin typeface="Trebuchet MS" pitchFamily="34" charset="0"/>
              </a:rPr>
              <a:t>(</a:t>
            </a:r>
            <a:r>
              <a:rPr lang="pt-BR" sz="2800" b="1" dirty="0">
                <a:solidFill>
                  <a:srgbClr val="FF9C00"/>
                </a:solidFill>
                <a:latin typeface="Trebuchet MS" pitchFamily="34" charset="0"/>
              </a:rPr>
              <a:t>3 vezes </a:t>
            </a:r>
            <a:r>
              <a:rPr lang="pt-BR" sz="2600" dirty="0">
                <a:solidFill>
                  <a:prstClr val="white"/>
                </a:solidFill>
                <a:latin typeface="Trebuchet MS" pitchFamily="34" charset="0"/>
              </a:rPr>
              <a:t>mais visitas do que a </a:t>
            </a:r>
            <a:r>
              <a:rPr lang="pt-BR" sz="2600" b="1" dirty="0">
                <a:solidFill>
                  <a:srgbClr val="FF9C00"/>
                </a:solidFill>
                <a:latin typeface="Trebuchet MS" pitchFamily="34" charset="0"/>
              </a:rPr>
              <a:t>Disney</a:t>
            </a:r>
            <a:r>
              <a:rPr lang="pt-BR" sz="2600" b="1" dirty="0">
                <a:solidFill>
                  <a:prstClr val="white"/>
                </a:solidFill>
                <a:latin typeface="Trebuchet MS" pitchFamily="34" charset="0"/>
              </a:rPr>
              <a:t> </a:t>
            </a:r>
            <a:r>
              <a:rPr lang="pt-BR" sz="2600" dirty="0">
                <a:solidFill>
                  <a:prstClr val="white"/>
                </a:solidFill>
                <a:latin typeface="Trebuchet MS" pitchFamily="34" charset="0"/>
              </a:rPr>
              <a:t>recebe em </a:t>
            </a:r>
            <a:r>
              <a:rPr lang="pt-BR" sz="3200" dirty="0">
                <a:solidFill>
                  <a:prstClr val="white"/>
                </a:solidFill>
                <a:latin typeface="Trebuchet MS" pitchFamily="34" charset="0"/>
              </a:rPr>
              <a:t>um ano</a:t>
            </a:r>
            <a:r>
              <a:rPr lang="pt-BR" sz="2600" dirty="0">
                <a:solidFill>
                  <a:prstClr val="white"/>
                </a:solidFill>
                <a:latin typeface="Trebuchet MS" pitchFamily="34" charset="0"/>
              </a:rPr>
              <a:t>)</a:t>
            </a:r>
          </a:p>
        </p:txBody>
      </p:sp>
      <p:pic>
        <p:nvPicPr>
          <p:cNvPr id="10" name="Imagem 9" descr="s18_nica_1.png"/>
          <p:cNvPicPr>
            <a:picLocks noChangeAspect="1"/>
          </p:cNvPicPr>
          <p:nvPr/>
        </p:nvPicPr>
        <p:blipFill>
          <a:blip r:embed="rId5" cstate="print"/>
          <a:srcRect t="6252" r="51230"/>
          <a:stretch>
            <a:fillRect/>
          </a:stretch>
        </p:blipFill>
        <p:spPr>
          <a:xfrm>
            <a:off x="0" y="425764"/>
            <a:ext cx="5708303" cy="6172249"/>
          </a:xfrm>
          <a:prstGeom prst="rect">
            <a:avLst/>
          </a:prstGeom>
        </p:spPr>
      </p:pic>
      <p:pic>
        <p:nvPicPr>
          <p:cNvPr id="13" name="Imagem 12" descr="s18_nica_4.png"/>
          <p:cNvPicPr>
            <a:picLocks noChangeAspect="1"/>
          </p:cNvPicPr>
          <p:nvPr/>
        </p:nvPicPr>
        <p:blipFill>
          <a:blip r:embed="rId6" cstate="print"/>
          <a:srcRect l="68295" t="12993" r="8017" b="53854"/>
          <a:stretch>
            <a:fillRect/>
          </a:stretch>
        </p:blipFill>
        <p:spPr>
          <a:xfrm>
            <a:off x="7993626" y="855406"/>
            <a:ext cx="2772697" cy="2182762"/>
          </a:xfrm>
          <a:prstGeom prst="rect">
            <a:avLst/>
          </a:prstGeom>
        </p:spPr>
      </p:pic>
      <p:pic>
        <p:nvPicPr>
          <p:cNvPr id="15" name="Imagem 14" descr="s18_nica_6.png"/>
          <p:cNvPicPr>
            <a:picLocks noChangeAspect="1"/>
          </p:cNvPicPr>
          <p:nvPr/>
        </p:nvPicPr>
        <p:blipFill>
          <a:blip r:embed="rId7" cstate="print"/>
          <a:srcRect l="53076" r="21700" b="56554"/>
          <a:stretch>
            <a:fillRect/>
          </a:stretch>
        </p:blipFill>
        <p:spPr>
          <a:xfrm>
            <a:off x="6212359" y="0"/>
            <a:ext cx="2952328" cy="2860427"/>
          </a:xfrm>
          <a:prstGeom prst="rect">
            <a:avLst/>
          </a:prstGeom>
        </p:spPr>
      </p:pic>
      <p:pic>
        <p:nvPicPr>
          <p:cNvPr id="16" name="Imagem 15" descr="s18_nica_6.png"/>
          <p:cNvPicPr>
            <a:picLocks noChangeAspect="1"/>
          </p:cNvPicPr>
          <p:nvPr/>
        </p:nvPicPr>
        <p:blipFill>
          <a:blip r:embed="rId7" cstate="print"/>
          <a:srcRect l="79530" b="52179"/>
          <a:stretch>
            <a:fillRect/>
          </a:stretch>
        </p:blipFill>
        <p:spPr>
          <a:xfrm>
            <a:off x="9308703" y="0"/>
            <a:ext cx="2395935" cy="3148459"/>
          </a:xfrm>
          <a:prstGeom prst="rect">
            <a:avLst/>
          </a:prstGeom>
        </p:spPr>
      </p:pic>
      <p:pic>
        <p:nvPicPr>
          <p:cNvPr id="17" name="Imagem 16" descr="s18_nica_6.png"/>
          <p:cNvPicPr>
            <a:picLocks noChangeAspect="1"/>
          </p:cNvPicPr>
          <p:nvPr/>
        </p:nvPicPr>
        <p:blipFill>
          <a:blip r:embed="rId7" cstate="print"/>
          <a:srcRect l="39542" t="36884" r="45693" b="42335"/>
          <a:stretch>
            <a:fillRect/>
          </a:stretch>
        </p:blipFill>
        <p:spPr>
          <a:xfrm>
            <a:off x="4628183" y="2428379"/>
            <a:ext cx="1728192" cy="1368152"/>
          </a:xfrm>
          <a:prstGeom prst="rect">
            <a:avLst/>
          </a:prstGeom>
        </p:spPr>
      </p:pic>
      <p:pic>
        <p:nvPicPr>
          <p:cNvPr id="18" name="Imagem 17" descr="s18_nica_6.png"/>
          <p:cNvPicPr>
            <a:picLocks noChangeAspect="1"/>
          </p:cNvPicPr>
          <p:nvPr/>
        </p:nvPicPr>
        <p:blipFill>
          <a:blip r:embed="rId7" cstate="print"/>
          <a:srcRect l="38311" r="45694" b="92646"/>
          <a:stretch>
            <a:fillRect/>
          </a:stretch>
        </p:blipFill>
        <p:spPr>
          <a:xfrm>
            <a:off x="4484167" y="0"/>
            <a:ext cx="1872208" cy="484163"/>
          </a:xfrm>
          <a:prstGeom prst="rect">
            <a:avLst/>
          </a:prstGeom>
        </p:spPr>
      </p:pic>
      <p:pic>
        <p:nvPicPr>
          <p:cNvPr id="19" name="Imagem 18" descr="s18_nica_6.png"/>
          <p:cNvPicPr>
            <a:picLocks noChangeAspect="1"/>
          </p:cNvPicPr>
          <p:nvPr/>
        </p:nvPicPr>
        <p:blipFill>
          <a:blip r:embed="rId7" cstate="print"/>
          <a:srcRect l="20471" r="67225" b="80615"/>
          <a:stretch>
            <a:fillRect/>
          </a:stretch>
        </p:blipFill>
        <p:spPr>
          <a:xfrm>
            <a:off x="2395935" y="0"/>
            <a:ext cx="1440160" cy="1276251"/>
          </a:xfrm>
          <a:prstGeom prst="rect">
            <a:avLst/>
          </a:prstGeom>
        </p:spPr>
      </p:pic>
      <p:pic>
        <p:nvPicPr>
          <p:cNvPr id="20" name="Imagem 19" descr="s18_nica_6.png"/>
          <p:cNvPicPr>
            <a:picLocks noChangeAspect="1"/>
          </p:cNvPicPr>
          <p:nvPr/>
        </p:nvPicPr>
        <p:blipFill>
          <a:blip r:embed="rId7" cstate="print"/>
          <a:srcRect l="38926" t="7354" r="47540" b="72959"/>
          <a:stretch>
            <a:fillRect/>
          </a:stretch>
        </p:blipFill>
        <p:spPr>
          <a:xfrm>
            <a:off x="4556175" y="484163"/>
            <a:ext cx="1584176" cy="1296144"/>
          </a:xfrm>
          <a:prstGeom prst="rect">
            <a:avLst/>
          </a:prstGeom>
        </p:spPr>
      </p:pic>
      <p:pic>
        <p:nvPicPr>
          <p:cNvPr id="12" name="Imagem 11" descr="s18_nica_3.png"/>
          <p:cNvPicPr>
            <a:picLocks noChangeAspect="1"/>
          </p:cNvPicPr>
          <p:nvPr/>
        </p:nvPicPr>
        <p:blipFill>
          <a:blip r:embed="rId8" cstate="print"/>
          <a:srcRect l="80009" t="28974" b="43119"/>
          <a:stretch>
            <a:fillRect/>
          </a:stretch>
        </p:blipFill>
        <p:spPr>
          <a:xfrm>
            <a:off x="9364717" y="1908719"/>
            <a:ext cx="2339921" cy="1837371"/>
          </a:xfrm>
          <a:prstGeom prst="rect">
            <a:avLst/>
          </a:prstGeom>
        </p:spPr>
      </p:pic>
      <p:pic>
        <p:nvPicPr>
          <p:cNvPr id="21" name="Imagem 20" descr="s18_nica_3.png"/>
          <p:cNvPicPr>
            <a:picLocks noChangeAspect="1"/>
          </p:cNvPicPr>
          <p:nvPr/>
        </p:nvPicPr>
        <p:blipFill>
          <a:blip r:embed="rId8" cstate="print"/>
          <a:srcRect l="24017" t="9308" r="62602" b="70302"/>
          <a:stretch>
            <a:fillRect/>
          </a:stretch>
        </p:blipFill>
        <p:spPr>
          <a:xfrm>
            <a:off x="2811294" y="612843"/>
            <a:ext cx="1566153" cy="1342417"/>
          </a:xfrm>
          <a:prstGeom prst="rect">
            <a:avLst/>
          </a:prstGeom>
        </p:spPr>
      </p:pic>
      <p:pic>
        <p:nvPicPr>
          <p:cNvPr id="22" name="Imagem 21" descr="s18_nica_3.png"/>
          <p:cNvPicPr>
            <a:picLocks noChangeAspect="1"/>
          </p:cNvPicPr>
          <p:nvPr/>
        </p:nvPicPr>
        <p:blipFill>
          <a:blip r:embed="rId8" cstate="print"/>
          <a:srcRect l="71532" r="7551" b="69678"/>
          <a:stretch>
            <a:fillRect/>
          </a:stretch>
        </p:blipFill>
        <p:spPr>
          <a:xfrm>
            <a:off x="8372599" y="0"/>
            <a:ext cx="2448272" cy="1996331"/>
          </a:xfrm>
          <a:prstGeom prst="rect">
            <a:avLst/>
          </a:prstGeom>
        </p:spPr>
      </p:pic>
      <p:pic>
        <p:nvPicPr>
          <p:cNvPr id="23" name="Imagem 22" descr="s18_nica_3.png"/>
          <p:cNvPicPr>
            <a:picLocks noChangeAspect="1"/>
          </p:cNvPicPr>
          <p:nvPr/>
        </p:nvPicPr>
        <p:blipFill>
          <a:blip r:embed="rId8" cstate="print"/>
          <a:srcRect l="67226" t="33603" r="21700" b="48898"/>
          <a:stretch>
            <a:fillRect/>
          </a:stretch>
        </p:blipFill>
        <p:spPr>
          <a:xfrm>
            <a:off x="7868543" y="2212355"/>
            <a:ext cx="1296144" cy="1152128"/>
          </a:xfrm>
          <a:prstGeom prst="rect">
            <a:avLst/>
          </a:prstGeom>
        </p:spPr>
      </p:pic>
      <p:pic>
        <p:nvPicPr>
          <p:cNvPr id="26" name="Imagem 25" descr="s18_nica_3.png"/>
          <p:cNvPicPr>
            <a:picLocks noChangeAspect="1"/>
          </p:cNvPicPr>
          <p:nvPr/>
        </p:nvPicPr>
        <p:blipFill>
          <a:blip r:embed="rId8" cstate="print"/>
          <a:srcRect l="53076" t="28134" r="32114" b="51167"/>
          <a:stretch>
            <a:fillRect/>
          </a:stretch>
        </p:blipFill>
        <p:spPr>
          <a:xfrm>
            <a:off x="6212359" y="1853406"/>
            <a:ext cx="1733462" cy="1362760"/>
          </a:xfrm>
          <a:prstGeom prst="rect">
            <a:avLst/>
          </a:prstGeom>
        </p:spPr>
      </p:pic>
      <p:pic>
        <p:nvPicPr>
          <p:cNvPr id="27" name="Imagem 26" descr="s18_nica_3.png"/>
          <p:cNvPicPr>
            <a:picLocks noChangeAspect="1"/>
          </p:cNvPicPr>
          <p:nvPr/>
        </p:nvPicPr>
        <p:blipFill>
          <a:blip r:embed="rId8" cstate="print"/>
          <a:srcRect l="14414" t="4054" r="75484" b="81100"/>
          <a:stretch>
            <a:fillRect/>
          </a:stretch>
        </p:blipFill>
        <p:spPr>
          <a:xfrm>
            <a:off x="1686910" y="268014"/>
            <a:ext cx="1182414" cy="977462"/>
          </a:xfrm>
          <a:prstGeom prst="rect">
            <a:avLst/>
          </a:prstGeom>
        </p:spPr>
      </p:pic>
      <p:pic>
        <p:nvPicPr>
          <p:cNvPr id="14" name="Imagem 13" descr="s18_nica_5.png"/>
          <p:cNvPicPr>
            <a:picLocks noChangeAspect="1"/>
          </p:cNvPicPr>
          <p:nvPr/>
        </p:nvPicPr>
        <p:blipFill>
          <a:blip r:embed="rId9" cstate="print"/>
          <a:srcRect l="65270" r="17089" b="78943"/>
          <a:stretch>
            <a:fillRect/>
          </a:stretch>
        </p:blipFill>
        <p:spPr>
          <a:xfrm>
            <a:off x="7639665" y="0"/>
            <a:ext cx="2064774" cy="1386348"/>
          </a:xfrm>
          <a:prstGeom prst="rect">
            <a:avLst/>
          </a:prstGeom>
        </p:spPr>
      </p:pic>
      <p:pic>
        <p:nvPicPr>
          <p:cNvPr id="28" name="Imagem 27" descr="s18_nica_5.png"/>
          <p:cNvPicPr>
            <a:picLocks noChangeAspect="1"/>
          </p:cNvPicPr>
          <p:nvPr/>
        </p:nvPicPr>
        <p:blipFill>
          <a:blip r:embed="rId9" cstate="print"/>
          <a:srcRect l="72326" t="37634" r="12805" b="36381"/>
          <a:stretch>
            <a:fillRect/>
          </a:stretch>
        </p:blipFill>
        <p:spPr>
          <a:xfrm>
            <a:off x="8465574" y="2477729"/>
            <a:ext cx="1740310" cy="1710813"/>
          </a:xfrm>
          <a:prstGeom prst="rect">
            <a:avLst/>
          </a:prstGeom>
        </p:spPr>
      </p:pic>
      <p:pic>
        <p:nvPicPr>
          <p:cNvPr id="29" name="Imagem 28" descr="s18_nica_5.png"/>
          <p:cNvPicPr>
            <a:picLocks noChangeAspect="1"/>
          </p:cNvPicPr>
          <p:nvPr/>
        </p:nvPicPr>
        <p:blipFill>
          <a:blip r:embed="rId9" cstate="print"/>
          <a:srcRect l="45361" t="23297" r="35738" b="47581"/>
          <a:stretch>
            <a:fillRect/>
          </a:stretch>
        </p:blipFill>
        <p:spPr>
          <a:xfrm>
            <a:off x="5309419" y="1533832"/>
            <a:ext cx="2212258" cy="1917291"/>
          </a:xfrm>
          <a:prstGeom prst="rect">
            <a:avLst/>
          </a:prstGeom>
        </p:spPr>
      </p:pic>
      <p:pic>
        <p:nvPicPr>
          <p:cNvPr id="30" name="Imagem 29" descr="s18_nica_5.png"/>
          <p:cNvPicPr>
            <a:picLocks noChangeAspect="1"/>
          </p:cNvPicPr>
          <p:nvPr/>
        </p:nvPicPr>
        <p:blipFill>
          <a:blip r:embed="rId9" cstate="print"/>
          <a:srcRect l="26964" r="52119" b="77151"/>
          <a:stretch>
            <a:fillRect/>
          </a:stretch>
        </p:blipFill>
        <p:spPr>
          <a:xfrm>
            <a:off x="3156155" y="0"/>
            <a:ext cx="2448232" cy="1504335"/>
          </a:xfrm>
          <a:prstGeom prst="rect">
            <a:avLst/>
          </a:prstGeom>
        </p:spPr>
      </p:pic>
      <p:pic>
        <p:nvPicPr>
          <p:cNvPr id="31" name="Imagem 30" descr="s18_nica_7.png"/>
          <p:cNvPicPr>
            <a:picLocks noChangeAspect="1"/>
          </p:cNvPicPr>
          <p:nvPr/>
        </p:nvPicPr>
        <p:blipFill>
          <a:blip r:embed="rId10" cstate="print"/>
          <a:srcRect l="46873" r="34982" b="74471"/>
          <a:stretch>
            <a:fillRect/>
          </a:stretch>
        </p:blipFill>
        <p:spPr>
          <a:xfrm>
            <a:off x="5486400" y="545"/>
            <a:ext cx="2123768" cy="1680771"/>
          </a:xfrm>
          <a:prstGeom prst="rect">
            <a:avLst/>
          </a:prstGeom>
        </p:spPr>
      </p:pic>
      <p:pic>
        <p:nvPicPr>
          <p:cNvPr id="32" name="Imagem 31" descr="s18_nica_8.png"/>
          <p:cNvPicPr>
            <a:picLocks noChangeAspect="1"/>
          </p:cNvPicPr>
          <p:nvPr/>
        </p:nvPicPr>
        <p:blipFill>
          <a:blip r:embed="rId11" cstate="print"/>
          <a:srcRect l="34777" t="17473" r="48086" b="58334"/>
          <a:stretch>
            <a:fillRect/>
          </a:stretch>
        </p:blipFill>
        <p:spPr>
          <a:xfrm>
            <a:off x="4070555" y="1150374"/>
            <a:ext cx="2005780" cy="1592826"/>
          </a:xfrm>
          <a:prstGeom prst="rect">
            <a:avLst/>
          </a:prstGeom>
        </p:spPr>
      </p:pic>
      <p:pic>
        <p:nvPicPr>
          <p:cNvPr id="35" name="Imagem 34" descr="Template_V2.png"/>
          <p:cNvPicPr>
            <a:picLocks noChangeAspect="1"/>
          </p:cNvPicPr>
          <p:nvPr/>
        </p:nvPicPr>
        <p:blipFill>
          <a:blip r:embed="rId12" cstate="print"/>
          <a:srcRect l="81799" b="85712"/>
          <a:stretch>
            <a:fillRect/>
          </a:stretch>
        </p:blipFill>
        <p:spPr>
          <a:xfrm>
            <a:off x="9574306" y="545"/>
            <a:ext cx="2130332" cy="94074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2" presetClass="entr" presetSubtype="4" accel="50000" decel="50000"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4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900"/>
                            </p:stCondLst>
                            <p:childTnLst>
                              <p:par>
                                <p:cTn id="29" presetID="10" presetClass="entr" presetSubtype="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
                                        <p:tgtEl>
                                          <p:spTgt spid="2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
                                        <p:tgtEl>
                                          <p:spTgt spid="19"/>
                                        </p:tgtEl>
                                      </p:cBhvr>
                                    </p:animEffect>
                                  </p:childTnLst>
                                </p:cTn>
                              </p:par>
                            </p:childTnLst>
                          </p:cTn>
                        </p:par>
                        <p:par>
                          <p:cTn id="36" fill="hold">
                            <p:stCondLst>
                              <p:cond delay="31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
                                        <p:tgtEl>
                                          <p:spTgt spid="21"/>
                                        </p:tgtEl>
                                      </p:cBhvr>
                                    </p:animEffect>
                                  </p:childTnLst>
                                </p:cTn>
                              </p:par>
                            </p:childTnLst>
                          </p:cTn>
                        </p:par>
                        <p:par>
                          <p:cTn id="40" fill="hold">
                            <p:stCondLst>
                              <p:cond delay="32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
                                        <p:tgtEl>
                                          <p:spTgt spid="30"/>
                                        </p:tgtEl>
                                      </p:cBhvr>
                                    </p:animEffect>
                                  </p:childTnLst>
                                </p:cTn>
                              </p:par>
                            </p:childTnLst>
                          </p:cTn>
                        </p:par>
                        <p:par>
                          <p:cTn id="44" fill="hold">
                            <p:stCondLst>
                              <p:cond delay="33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
                                        <p:tgtEl>
                                          <p:spTgt spid="32"/>
                                        </p:tgtEl>
                                      </p:cBhvr>
                                    </p:animEffect>
                                  </p:childTnLst>
                                </p:cTn>
                              </p:par>
                            </p:childTnLst>
                          </p:cTn>
                        </p:par>
                        <p:par>
                          <p:cTn id="48" fill="hold">
                            <p:stCondLst>
                              <p:cond delay="34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
                                        <p:tgtEl>
                                          <p:spTgt spid="17"/>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
                                        <p:tgtEl>
                                          <p:spTgt spid="18"/>
                                        </p:tgtEl>
                                      </p:cBhvr>
                                    </p:animEffect>
                                  </p:childTnLst>
                                </p:cTn>
                              </p:par>
                            </p:childTnLst>
                          </p:cTn>
                        </p:par>
                        <p:par>
                          <p:cTn id="56" fill="hold">
                            <p:stCondLst>
                              <p:cond delay="36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37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
                                        <p:tgtEl>
                                          <p:spTgt spid="29"/>
                                        </p:tgtEl>
                                      </p:cBhvr>
                                    </p:animEffect>
                                  </p:childTnLst>
                                </p:cTn>
                              </p:par>
                            </p:childTnLst>
                          </p:cTn>
                        </p:par>
                        <p:par>
                          <p:cTn id="64" fill="hold">
                            <p:stCondLst>
                              <p:cond delay="3800"/>
                            </p:stCondLst>
                            <p:childTnLst>
                              <p:par>
                                <p:cTn id="65" presetID="10"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
                                        <p:tgtEl>
                                          <p:spTgt spid="31"/>
                                        </p:tgtEl>
                                      </p:cBhvr>
                                    </p:animEffect>
                                  </p:childTnLst>
                                </p:cTn>
                              </p:par>
                            </p:childTnLst>
                          </p:cTn>
                        </p:par>
                        <p:par>
                          <p:cTn id="68" fill="hold">
                            <p:stCondLst>
                              <p:cond delay="3900"/>
                            </p:stCondLst>
                            <p:childTnLst>
                              <p:par>
                                <p:cTn id="69" presetID="10" presetClass="entr" presetSubtype="0"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0"/>
                                        <p:tgtEl>
                                          <p:spTgt spid="15"/>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
                                        <p:tgtEl>
                                          <p:spTgt spid="26"/>
                                        </p:tgtEl>
                                      </p:cBhvr>
                                    </p:animEffect>
                                  </p:childTnLst>
                                </p:cTn>
                              </p:par>
                            </p:childTnLst>
                          </p:cTn>
                        </p:par>
                        <p:par>
                          <p:cTn id="76" fill="hold">
                            <p:stCondLst>
                              <p:cond delay="4100"/>
                            </p:stCondLst>
                            <p:childTnLst>
                              <p:par>
                                <p:cTn id="77" presetID="10" presetClass="entr" presetSubtype="0"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
                                        <p:tgtEl>
                                          <p:spTgt spid="14"/>
                                        </p:tgtEl>
                                      </p:cBhvr>
                                    </p:animEffect>
                                  </p:childTnLst>
                                </p:cTn>
                              </p:par>
                            </p:childTnLst>
                          </p:cTn>
                        </p:par>
                        <p:par>
                          <p:cTn id="80" fill="hold">
                            <p:stCondLst>
                              <p:cond delay="42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
                                        <p:tgtEl>
                                          <p:spTgt spid="23"/>
                                        </p:tgtEl>
                                      </p:cBhvr>
                                    </p:animEffect>
                                  </p:childTnLst>
                                </p:cTn>
                              </p:par>
                            </p:childTnLst>
                          </p:cTn>
                        </p:par>
                        <p:par>
                          <p:cTn id="84" fill="hold">
                            <p:stCondLst>
                              <p:cond delay="4300"/>
                            </p:stCondLst>
                            <p:childTnLst>
                              <p:par>
                                <p:cTn id="85" presetID="10" presetClass="entr" presetSubtype="0" fill="hold"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
                                        <p:tgtEl>
                                          <p:spTgt spid="22"/>
                                        </p:tgtEl>
                                      </p:cBhvr>
                                    </p:animEffect>
                                  </p:childTnLst>
                                </p:cTn>
                              </p:par>
                            </p:childTnLst>
                          </p:cTn>
                        </p:par>
                        <p:par>
                          <p:cTn id="88" fill="hold">
                            <p:stCondLst>
                              <p:cond delay="4400"/>
                            </p:stCondLst>
                            <p:childTnLst>
                              <p:par>
                                <p:cTn id="89" presetID="10" presetClass="entr" presetSubtype="0"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100"/>
                                        <p:tgtEl>
                                          <p:spTgt spid="13"/>
                                        </p:tgtEl>
                                      </p:cBhvr>
                                    </p:animEffect>
                                  </p:childTnLst>
                                </p:cTn>
                              </p:par>
                            </p:childTnLst>
                          </p:cTn>
                        </p:par>
                        <p:par>
                          <p:cTn id="92" fill="hold">
                            <p:stCondLst>
                              <p:cond delay="4500"/>
                            </p:stCondLst>
                            <p:childTnLst>
                              <p:par>
                                <p:cTn id="93" presetID="10" presetClass="entr" presetSubtype="0"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
                                        <p:tgtEl>
                                          <p:spTgt spid="12"/>
                                        </p:tgtEl>
                                      </p:cBhvr>
                                    </p:animEffect>
                                  </p:childTnLst>
                                </p:cTn>
                              </p:par>
                            </p:childTnLst>
                          </p:cTn>
                        </p:par>
                        <p:par>
                          <p:cTn id="96" fill="hold">
                            <p:stCondLst>
                              <p:cond delay="46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100"/>
                                        <p:tgtEl>
                                          <p:spTgt spid="16"/>
                                        </p:tgtEl>
                                      </p:cBhvr>
                                    </p:animEffect>
                                  </p:childTnLst>
                                </p:cTn>
                              </p:par>
                            </p:childTnLst>
                          </p:cTn>
                        </p:par>
                        <p:par>
                          <p:cTn id="100" fill="hold">
                            <p:stCondLst>
                              <p:cond delay="4700"/>
                            </p:stCondLst>
                            <p:childTnLst>
                              <p:par>
                                <p:cTn id="101" presetID="10" presetClass="entr" presetSubtype="0" fill="hold"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
                                        <p:tgtEl>
                                          <p:spTgt spid="28"/>
                                        </p:tgtEl>
                                      </p:cBhvr>
                                    </p:animEffect>
                                  </p:childTnLst>
                                </p:cTn>
                              </p:par>
                              <p:par>
                                <p:cTn id="104" presetID="0" presetClass="path" presetSubtype="0" repeatCount="indefinite" accel="50000" decel="50000" autoRev="1" fill="hold" nodeType="withEffect">
                                  <p:stCondLst>
                                    <p:cond delay="100"/>
                                  </p:stCondLst>
                                  <p:childTnLst>
                                    <p:animMotion origin="layout" path="M 0 0 L 0 -0.0299 " pathEditMode="relative" ptsTypes="AA">
                                      <p:cBhvr>
                                        <p:cTn id="105" dur="1000" fill="hold"/>
                                        <p:tgtEl>
                                          <p:spTgt spid="13"/>
                                        </p:tgtEl>
                                        <p:attrNameLst>
                                          <p:attrName>ppt_x</p:attrName>
                                          <p:attrName>ppt_y</p:attrName>
                                        </p:attrNameLst>
                                      </p:cBhvr>
                                    </p:animMotion>
                                  </p:childTnLst>
                                </p:cTn>
                              </p:par>
                              <p:par>
                                <p:cTn id="106" presetID="0" presetClass="path" presetSubtype="0" repeatCount="indefinite" accel="50000" decel="50000" autoRev="1" fill="hold" nodeType="withEffect">
                                  <p:stCondLst>
                                    <p:cond delay="0"/>
                                  </p:stCondLst>
                                  <p:childTnLst>
                                    <p:animMotion origin="layout" path="M 0 0 L 0 -0.0299 " pathEditMode="relative" ptsTypes="AA">
                                      <p:cBhvr>
                                        <p:cTn id="107" dur="1200" fill="hold"/>
                                        <p:tgtEl>
                                          <p:spTgt spid="15"/>
                                        </p:tgtEl>
                                        <p:attrNameLst>
                                          <p:attrName>ppt_x</p:attrName>
                                          <p:attrName>ppt_y</p:attrName>
                                        </p:attrNameLst>
                                      </p:cBhvr>
                                    </p:animMotion>
                                  </p:childTnLst>
                                </p:cTn>
                              </p:par>
                              <p:par>
                                <p:cTn id="108" presetID="0" presetClass="path" presetSubtype="0" repeatCount="indefinite" accel="50000" decel="50000" autoRev="1" fill="hold" nodeType="withEffect">
                                  <p:stCondLst>
                                    <p:cond delay="200"/>
                                  </p:stCondLst>
                                  <p:childTnLst>
                                    <p:animMotion origin="layout" path="M 0 0 L 0 -0.0299 " pathEditMode="relative" ptsTypes="AA">
                                      <p:cBhvr>
                                        <p:cTn id="109" dur="1000" fill="hold"/>
                                        <p:tgtEl>
                                          <p:spTgt spid="16"/>
                                        </p:tgtEl>
                                        <p:attrNameLst>
                                          <p:attrName>ppt_x</p:attrName>
                                          <p:attrName>ppt_y</p:attrName>
                                        </p:attrNameLst>
                                      </p:cBhvr>
                                    </p:animMotion>
                                  </p:childTnLst>
                                </p:cTn>
                              </p:par>
                              <p:par>
                                <p:cTn id="110" presetID="0" presetClass="path" presetSubtype="0" repeatCount="indefinite" accel="50000" decel="50000" autoRev="1" fill="hold" nodeType="withEffect">
                                  <p:stCondLst>
                                    <p:cond delay="0"/>
                                  </p:stCondLst>
                                  <p:childTnLst>
                                    <p:animMotion origin="layout" path="M 0 0 L 0 -0.0299 " pathEditMode="relative" ptsTypes="AA">
                                      <p:cBhvr>
                                        <p:cTn id="111" dur="800" fill="hold"/>
                                        <p:tgtEl>
                                          <p:spTgt spid="17"/>
                                        </p:tgtEl>
                                        <p:attrNameLst>
                                          <p:attrName>ppt_x</p:attrName>
                                          <p:attrName>ppt_y</p:attrName>
                                        </p:attrNameLst>
                                      </p:cBhvr>
                                    </p:animMotion>
                                  </p:childTnLst>
                                </p:cTn>
                              </p:par>
                              <p:par>
                                <p:cTn id="112" presetID="0" presetClass="path" presetSubtype="0" repeatCount="indefinite" accel="50000" decel="50000" autoRev="1" fill="hold" nodeType="withEffect">
                                  <p:stCondLst>
                                    <p:cond delay="100"/>
                                  </p:stCondLst>
                                  <p:childTnLst>
                                    <p:animMotion origin="layout" path="M 0 0 L 0 -0.0299 " pathEditMode="relative" ptsTypes="AA">
                                      <p:cBhvr>
                                        <p:cTn id="113" dur="1000" fill="hold"/>
                                        <p:tgtEl>
                                          <p:spTgt spid="18"/>
                                        </p:tgtEl>
                                        <p:attrNameLst>
                                          <p:attrName>ppt_x</p:attrName>
                                          <p:attrName>ppt_y</p:attrName>
                                        </p:attrNameLst>
                                      </p:cBhvr>
                                    </p:animMotion>
                                  </p:childTnLst>
                                </p:cTn>
                              </p:par>
                              <p:par>
                                <p:cTn id="114" presetID="0" presetClass="path" presetSubtype="0" repeatCount="indefinite" accel="50000" decel="50000" autoRev="1" fill="hold" nodeType="withEffect">
                                  <p:stCondLst>
                                    <p:cond delay="0"/>
                                  </p:stCondLst>
                                  <p:childTnLst>
                                    <p:animMotion origin="layout" path="M 0 0 L 0 -0.0299 " pathEditMode="relative" ptsTypes="AA">
                                      <p:cBhvr>
                                        <p:cTn id="115" dur="1000" fill="hold"/>
                                        <p:tgtEl>
                                          <p:spTgt spid="19"/>
                                        </p:tgtEl>
                                        <p:attrNameLst>
                                          <p:attrName>ppt_x</p:attrName>
                                          <p:attrName>ppt_y</p:attrName>
                                        </p:attrNameLst>
                                      </p:cBhvr>
                                    </p:animMotion>
                                  </p:childTnLst>
                                </p:cTn>
                              </p:par>
                              <p:par>
                                <p:cTn id="116" presetID="0" presetClass="path" presetSubtype="0" repeatCount="indefinite" accel="50000" decel="50000" autoRev="1" fill="hold" nodeType="withEffect">
                                  <p:stCondLst>
                                    <p:cond delay="100"/>
                                  </p:stCondLst>
                                  <p:childTnLst>
                                    <p:animMotion origin="layout" path="M 0 0 L 0 -0.0299 " pathEditMode="relative" ptsTypes="AA">
                                      <p:cBhvr>
                                        <p:cTn id="117" dur="1000" fill="hold"/>
                                        <p:tgtEl>
                                          <p:spTgt spid="20"/>
                                        </p:tgtEl>
                                        <p:attrNameLst>
                                          <p:attrName>ppt_x</p:attrName>
                                          <p:attrName>ppt_y</p:attrName>
                                        </p:attrNameLst>
                                      </p:cBhvr>
                                    </p:animMotion>
                                  </p:childTnLst>
                                </p:cTn>
                              </p:par>
                              <p:par>
                                <p:cTn id="118" presetID="0" presetClass="path" presetSubtype="0" repeatCount="indefinite" accel="50000" decel="50000" autoRev="1" fill="hold" nodeType="withEffect">
                                  <p:stCondLst>
                                    <p:cond delay="0"/>
                                  </p:stCondLst>
                                  <p:childTnLst>
                                    <p:animMotion origin="layout" path="M 0 0 L 0 -0.0299 " pathEditMode="relative" ptsTypes="AA">
                                      <p:cBhvr>
                                        <p:cTn id="119" dur="1000" fill="hold"/>
                                        <p:tgtEl>
                                          <p:spTgt spid="12"/>
                                        </p:tgtEl>
                                        <p:attrNameLst>
                                          <p:attrName>ppt_x</p:attrName>
                                          <p:attrName>ppt_y</p:attrName>
                                        </p:attrNameLst>
                                      </p:cBhvr>
                                    </p:animMotion>
                                  </p:childTnLst>
                                </p:cTn>
                              </p:par>
                              <p:par>
                                <p:cTn id="120" presetID="0" presetClass="path" presetSubtype="0" repeatCount="indefinite" accel="50000" decel="50000" autoRev="1" fill="hold" nodeType="withEffect">
                                  <p:stCondLst>
                                    <p:cond delay="200"/>
                                  </p:stCondLst>
                                  <p:childTnLst>
                                    <p:animMotion origin="layout" path="M 0 0 L 0 -0.0299 " pathEditMode="relative" ptsTypes="AA">
                                      <p:cBhvr>
                                        <p:cTn id="121" dur="1000" fill="hold"/>
                                        <p:tgtEl>
                                          <p:spTgt spid="21"/>
                                        </p:tgtEl>
                                        <p:attrNameLst>
                                          <p:attrName>ppt_x</p:attrName>
                                          <p:attrName>ppt_y</p:attrName>
                                        </p:attrNameLst>
                                      </p:cBhvr>
                                    </p:animMotion>
                                  </p:childTnLst>
                                </p:cTn>
                              </p:par>
                              <p:par>
                                <p:cTn id="122" presetID="0" presetClass="path" presetSubtype="0" repeatCount="indefinite" accel="50000" decel="50000" autoRev="1" fill="hold" nodeType="withEffect">
                                  <p:stCondLst>
                                    <p:cond delay="200"/>
                                  </p:stCondLst>
                                  <p:childTnLst>
                                    <p:animMotion origin="layout" path="M 0 0 L 0 -0.0299 " pathEditMode="relative" ptsTypes="AA">
                                      <p:cBhvr>
                                        <p:cTn id="123" dur="1000" fill="hold"/>
                                        <p:tgtEl>
                                          <p:spTgt spid="22"/>
                                        </p:tgtEl>
                                        <p:attrNameLst>
                                          <p:attrName>ppt_x</p:attrName>
                                          <p:attrName>ppt_y</p:attrName>
                                        </p:attrNameLst>
                                      </p:cBhvr>
                                    </p:animMotion>
                                  </p:childTnLst>
                                </p:cTn>
                              </p:par>
                              <p:par>
                                <p:cTn id="124" presetID="0" presetClass="path" presetSubtype="0" repeatCount="indefinite" accel="50000" decel="50000" autoRev="1" fill="hold" nodeType="withEffect">
                                  <p:stCondLst>
                                    <p:cond delay="300"/>
                                  </p:stCondLst>
                                  <p:childTnLst>
                                    <p:animMotion origin="layout" path="M 0 0 L 0 -0.0299 " pathEditMode="relative" ptsTypes="AA">
                                      <p:cBhvr>
                                        <p:cTn id="125" dur="1000" fill="hold"/>
                                        <p:tgtEl>
                                          <p:spTgt spid="23"/>
                                        </p:tgtEl>
                                        <p:attrNameLst>
                                          <p:attrName>ppt_x</p:attrName>
                                          <p:attrName>ppt_y</p:attrName>
                                        </p:attrNameLst>
                                      </p:cBhvr>
                                    </p:animMotion>
                                  </p:childTnLst>
                                </p:cTn>
                              </p:par>
                              <p:par>
                                <p:cTn id="126" presetID="0" presetClass="path" presetSubtype="0" repeatCount="indefinite" accel="50000" decel="50000" autoRev="1" fill="hold" nodeType="withEffect">
                                  <p:stCondLst>
                                    <p:cond delay="200"/>
                                  </p:stCondLst>
                                  <p:childTnLst>
                                    <p:animMotion origin="layout" path="M 0 0 L 0 -0.0299 " pathEditMode="relative" ptsTypes="AA">
                                      <p:cBhvr>
                                        <p:cTn id="127" dur="1000" fill="hold"/>
                                        <p:tgtEl>
                                          <p:spTgt spid="26"/>
                                        </p:tgtEl>
                                        <p:attrNameLst>
                                          <p:attrName>ppt_x</p:attrName>
                                          <p:attrName>ppt_y</p:attrName>
                                        </p:attrNameLst>
                                      </p:cBhvr>
                                    </p:animMotion>
                                  </p:childTnLst>
                                </p:cTn>
                              </p:par>
                              <p:par>
                                <p:cTn id="128" presetID="0" presetClass="path" presetSubtype="0" repeatCount="indefinite" accel="50000" decel="50000" autoRev="1" fill="hold" nodeType="withEffect">
                                  <p:stCondLst>
                                    <p:cond delay="100"/>
                                  </p:stCondLst>
                                  <p:childTnLst>
                                    <p:animMotion origin="layout" path="M 0 0 L 0 -0.0299 " pathEditMode="relative" ptsTypes="AA">
                                      <p:cBhvr>
                                        <p:cTn id="129" dur="800" fill="hold"/>
                                        <p:tgtEl>
                                          <p:spTgt spid="27"/>
                                        </p:tgtEl>
                                        <p:attrNameLst>
                                          <p:attrName>ppt_x</p:attrName>
                                          <p:attrName>ppt_y</p:attrName>
                                        </p:attrNameLst>
                                      </p:cBhvr>
                                    </p:animMotion>
                                  </p:childTnLst>
                                </p:cTn>
                              </p:par>
                              <p:par>
                                <p:cTn id="130" presetID="0" presetClass="path" presetSubtype="0" repeatCount="indefinite" accel="50000" decel="50000" autoRev="1" fill="hold" nodeType="withEffect">
                                  <p:stCondLst>
                                    <p:cond delay="400"/>
                                  </p:stCondLst>
                                  <p:childTnLst>
                                    <p:animMotion origin="layout" path="M 0 0 L 0 -0.0299 " pathEditMode="relative" ptsTypes="AA">
                                      <p:cBhvr>
                                        <p:cTn id="131" dur="1000" fill="hold"/>
                                        <p:tgtEl>
                                          <p:spTgt spid="14"/>
                                        </p:tgtEl>
                                        <p:attrNameLst>
                                          <p:attrName>ppt_x</p:attrName>
                                          <p:attrName>ppt_y</p:attrName>
                                        </p:attrNameLst>
                                      </p:cBhvr>
                                    </p:animMotion>
                                  </p:childTnLst>
                                </p:cTn>
                              </p:par>
                              <p:par>
                                <p:cTn id="132" presetID="0" presetClass="path" presetSubtype="0" repeatCount="indefinite" accel="50000" decel="50000" autoRev="1" fill="hold" nodeType="withEffect">
                                  <p:stCondLst>
                                    <p:cond delay="200"/>
                                  </p:stCondLst>
                                  <p:childTnLst>
                                    <p:animMotion origin="layout" path="M 0 0 L 0 -0.0299 " pathEditMode="relative" ptsTypes="AA">
                                      <p:cBhvr>
                                        <p:cTn id="133" dur="1000" fill="hold"/>
                                        <p:tgtEl>
                                          <p:spTgt spid="28"/>
                                        </p:tgtEl>
                                        <p:attrNameLst>
                                          <p:attrName>ppt_x</p:attrName>
                                          <p:attrName>ppt_y</p:attrName>
                                        </p:attrNameLst>
                                      </p:cBhvr>
                                    </p:animMotion>
                                  </p:childTnLst>
                                </p:cTn>
                              </p:par>
                              <p:par>
                                <p:cTn id="134" presetID="0" presetClass="path" presetSubtype="0" repeatCount="indefinite" accel="50000" decel="50000" autoRev="1" fill="hold" nodeType="withEffect">
                                  <p:stCondLst>
                                    <p:cond delay="100"/>
                                  </p:stCondLst>
                                  <p:childTnLst>
                                    <p:animMotion origin="layout" path="M 0 0 L 0 -0.0299 " pathEditMode="relative" ptsTypes="AA">
                                      <p:cBhvr>
                                        <p:cTn id="135" dur="1000" fill="hold"/>
                                        <p:tgtEl>
                                          <p:spTgt spid="29"/>
                                        </p:tgtEl>
                                        <p:attrNameLst>
                                          <p:attrName>ppt_x</p:attrName>
                                          <p:attrName>ppt_y</p:attrName>
                                        </p:attrNameLst>
                                      </p:cBhvr>
                                    </p:animMotion>
                                  </p:childTnLst>
                                </p:cTn>
                              </p:par>
                              <p:par>
                                <p:cTn id="136" presetID="0" presetClass="path" presetSubtype="0" repeatCount="indefinite" accel="50000" decel="50000" autoRev="1" fill="hold" nodeType="withEffect">
                                  <p:stCondLst>
                                    <p:cond delay="200"/>
                                  </p:stCondLst>
                                  <p:childTnLst>
                                    <p:animMotion origin="layout" path="M 0 0 L 0 -0.0299 " pathEditMode="relative" ptsTypes="AA">
                                      <p:cBhvr>
                                        <p:cTn id="137" dur="800" fill="hold"/>
                                        <p:tgtEl>
                                          <p:spTgt spid="30"/>
                                        </p:tgtEl>
                                        <p:attrNameLst>
                                          <p:attrName>ppt_x</p:attrName>
                                          <p:attrName>ppt_y</p:attrName>
                                        </p:attrNameLst>
                                      </p:cBhvr>
                                    </p:animMotion>
                                  </p:childTnLst>
                                </p:cTn>
                              </p:par>
                              <p:par>
                                <p:cTn id="138" presetID="0" presetClass="path" presetSubtype="0" repeatCount="indefinite" accel="50000" decel="50000" autoRev="1" fill="hold" nodeType="withEffect">
                                  <p:stCondLst>
                                    <p:cond delay="300"/>
                                  </p:stCondLst>
                                  <p:childTnLst>
                                    <p:animMotion origin="layout" path="M 0 0 L 0 -0.0299 " pathEditMode="relative" ptsTypes="AA">
                                      <p:cBhvr>
                                        <p:cTn id="139" dur="1000" fill="hold"/>
                                        <p:tgtEl>
                                          <p:spTgt spid="31"/>
                                        </p:tgtEl>
                                        <p:attrNameLst>
                                          <p:attrName>ppt_x</p:attrName>
                                          <p:attrName>ppt_y</p:attrName>
                                        </p:attrNameLst>
                                      </p:cBhvr>
                                    </p:animMotion>
                                  </p:childTnLst>
                                </p:cTn>
                              </p:par>
                              <p:par>
                                <p:cTn id="140" presetID="0" presetClass="path" presetSubtype="0" repeatCount="indefinite" accel="50000" decel="50000" autoRev="1" fill="hold" nodeType="withEffect">
                                  <p:stCondLst>
                                    <p:cond delay="100"/>
                                  </p:stCondLst>
                                  <p:childTnLst>
                                    <p:animMotion origin="layout" path="M 0 0 L 0 -0.0299 " pathEditMode="relative" ptsTypes="AA">
                                      <p:cBhvr>
                                        <p:cTn id="141" dur="1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9"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6147" name="Picture 3" descr="C:\Users\dfefim\Desktop\fundo-stuf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84" t="42879" r="25246" b="2849"/>
          <a:stretch/>
        </p:blipFill>
        <p:spPr bwMode="auto">
          <a:xfrm>
            <a:off x="2506464" y="3571874"/>
            <a:ext cx="653593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s19_nica_1.png"/>
          <p:cNvPicPr>
            <a:picLocks noChangeAspect="1"/>
          </p:cNvPicPr>
          <p:nvPr/>
        </p:nvPicPr>
        <p:blipFill>
          <a:blip r:embed="rId5" cstate="print"/>
          <a:srcRect l="24413" t="83867" r="35970"/>
          <a:stretch>
            <a:fillRect/>
          </a:stretch>
        </p:blipFill>
        <p:spPr>
          <a:xfrm>
            <a:off x="3380591" y="5039720"/>
            <a:ext cx="4636994" cy="1062145"/>
          </a:xfrm>
          <a:prstGeom prst="rect">
            <a:avLst/>
          </a:prstGeom>
        </p:spPr>
      </p:pic>
      <p:pic>
        <p:nvPicPr>
          <p:cNvPr id="8" name="Imagem 7" descr="s19_nica_1.png"/>
          <p:cNvPicPr>
            <a:picLocks noChangeAspect="1"/>
          </p:cNvPicPr>
          <p:nvPr/>
        </p:nvPicPr>
        <p:blipFill>
          <a:blip r:embed="rId5" cstate="print"/>
          <a:srcRect l="1991" t="45732" r="81158" b="40379"/>
          <a:stretch>
            <a:fillRect/>
          </a:stretch>
        </p:blipFill>
        <p:spPr>
          <a:xfrm>
            <a:off x="233082" y="2783541"/>
            <a:ext cx="1972236" cy="914400"/>
          </a:xfrm>
          <a:prstGeom prst="rect">
            <a:avLst/>
          </a:prstGeom>
        </p:spPr>
      </p:pic>
      <p:pic>
        <p:nvPicPr>
          <p:cNvPr id="12" name="Imagem 11" descr="s19_nica_1.png"/>
          <p:cNvPicPr>
            <a:picLocks noChangeAspect="1"/>
          </p:cNvPicPr>
          <p:nvPr/>
        </p:nvPicPr>
        <p:blipFill>
          <a:blip r:embed="rId5" cstate="print"/>
          <a:srcRect l="1991" t="45732" r="81158" b="40379"/>
          <a:stretch>
            <a:fillRect/>
          </a:stretch>
        </p:blipFill>
        <p:spPr>
          <a:xfrm>
            <a:off x="1754093" y="2783541"/>
            <a:ext cx="1972236" cy="914400"/>
          </a:xfrm>
          <a:prstGeom prst="rect">
            <a:avLst/>
          </a:prstGeom>
        </p:spPr>
      </p:pic>
      <p:pic>
        <p:nvPicPr>
          <p:cNvPr id="13" name="Imagem 12" descr="s19_nica_1.png"/>
          <p:cNvPicPr>
            <a:picLocks noChangeAspect="1"/>
          </p:cNvPicPr>
          <p:nvPr/>
        </p:nvPicPr>
        <p:blipFill>
          <a:blip r:embed="rId5" cstate="print"/>
          <a:srcRect l="1991" t="45732" r="81158" b="40379"/>
          <a:stretch>
            <a:fillRect/>
          </a:stretch>
        </p:blipFill>
        <p:spPr>
          <a:xfrm>
            <a:off x="3275104" y="2783541"/>
            <a:ext cx="1972236" cy="914400"/>
          </a:xfrm>
          <a:prstGeom prst="rect">
            <a:avLst/>
          </a:prstGeom>
        </p:spPr>
      </p:pic>
      <p:pic>
        <p:nvPicPr>
          <p:cNvPr id="14" name="Imagem 13" descr="s19_nica_1.png"/>
          <p:cNvPicPr>
            <a:picLocks noChangeAspect="1"/>
          </p:cNvPicPr>
          <p:nvPr/>
        </p:nvPicPr>
        <p:blipFill>
          <a:blip r:embed="rId5" cstate="print"/>
          <a:srcRect l="1991" t="45732" r="81158" b="40379"/>
          <a:stretch>
            <a:fillRect/>
          </a:stretch>
        </p:blipFill>
        <p:spPr>
          <a:xfrm>
            <a:off x="4796115" y="2783541"/>
            <a:ext cx="1972236" cy="914400"/>
          </a:xfrm>
          <a:prstGeom prst="rect">
            <a:avLst/>
          </a:prstGeom>
        </p:spPr>
      </p:pic>
      <p:pic>
        <p:nvPicPr>
          <p:cNvPr id="15" name="Imagem 14" descr="s19_nica_1.png"/>
          <p:cNvPicPr>
            <a:picLocks noChangeAspect="1"/>
          </p:cNvPicPr>
          <p:nvPr/>
        </p:nvPicPr>
        <p:blipFill>
          <a:blip r:embed="rId5" cstate="print"/>
          <a:srcRect l="1991" t="45732" r="81158" b="40379"/>
          <a:stretch>
            <a:fillRect/>
          </a:stretch>
        </p:blipFill>
        <p:spPr>
          <a:xfrm>
            <a:off x="6317126" y="2783541"/>
            <a:ext cx="1972236" cy="914400"/>
          </a:xfrm>
          <a:prstGeom prst="rect">
            <a:avLst/>
          </a:prstGeom>
        </p:spPr>
      </p:pic>
      <p:pic>
        <p:nvPicPr>
          <p:cNvPr id="16" name="Imagem 15" descr="s19_nica_1.png"/>
          <p:cNvPicPr>
            <a:picLocks noChangeAspect="1"/>
          </p:cNvPicPr>
          <p:nvPr/>
        </p:nvPicPr>
        <p:blipFill>
          <a:blip r:embed="rId5" cstate="print"/>
          <a:srcRect l="1991" t="45732" r="81158" b="40379"/>
          <a:stretch>
            <a:fillRect/>
          </a:stretch>
        </p:blipFill>
        <p:spPr>
          <a:xfrm>
            <a:off x="7838137" y="2783541"/>
            <a:ext cx="1972236" cy="914400"/>
          </a:xfrm>
          <a:prstGeom prst="rect">
            <a:avLst/>
          </a:prstGeom>
        </p:spPr>
      </p:pic>
      <p:pic>
        <p:nvPicPr>
          <p:cNvPr id="17" name="Imagem 16" descr="s19_nica_1.png"/>
          <p:cNvPicPr>
            <a:picLocks noChangeAspect="1"/>
          </p:cNvPicPr>
          <p:nvPr/>
        </p:nvPicPr>
        <p:blipFill>
          <a:blip r:embed="rId5" cstate="print"/>
          <a:srcRect l="1991" t="45732" r="81158" b="40379"/>
          <a:stretch>
            <a:fillRect/>
          </a:stretch>
        </p:blipFill>
        <p:spPr>
          <a:xfrm>
            <a:off x="9359150" y="2783541"/>
            <a:ext cx="1972236" cy="914400"/>
          </a:xfrm>
          <a:prstGeom prst="rect">
            <a:avLst/>
          </a:prstGeom>
        </p:spPr>
      </p:pic>
      <p:pic>
        <p:nvPicPr>
          <p:cNvPr id="10" name="Imagem 9" descr="s19_nica_1.png"/>
          <p:cNvPicPr>
            <a:picLocks noChangeAspect="1"/>
          </p:cNvPicPr>
          <p:nvPr/>
        </p:nvPicPr>
        <p:blipFill>
          <a:blip r:embed="rId5" cstate="print"/>
          <a:srcRect l="40900" t="35384" r="42097" b="49366"/>
          <a:stretch>
            <a:fillRect/>
          </a:stretch>
        </p:blipFill>
        <p:spPr>
          <a:xfrm>
            <a:off x="263369" y="2102224"/>
            <a:ext cx="1990165" cy="1004047"/>
          </a:xfrm>
          <a:prstGeom prst="rect">
            <a:avLst/>
          </a:prstGeom>
        </p:spPr>
      </p:pic>
      <p:pic>
        <p:nvPicPr>
          <p:cNvPr id="18" name="Imagem 17" descr="s19_nica_1.png"/>
          <p:cNvPicPr>
            <a:picLocks noChangeAspect="1"/>
          </p:cNvPicPr>
          <p:nvPr/>
        </p:nvPicPr>
        <p:blipFill>
          <a:blip r:embed="rId5" cstate="print"/>
          <a:srcRect l="40900" t="35384" r="42097" b="49366"/>
          <a:stretch>
            <a:fillRect/>
          </a:stretch>
        </p:blipFill>
        <p:spPr>
          <a:xfrm>
            <a:off x="1779131" y="2102224"/>
            <a:ext cx="1990165" cy="1004047"/>
          </a:xfrm>
          <a:prstGeom prst="rect">
            <a:avLst/>
          </a:prstGeom>
        </p:spPr>
      </p:pic>
      <p:pic>
        <p:nvPicPr>
          <p:cNvPr id="19" name="Imagem 18" descr="s19_nica_1.png"/>
          <p:cNvPicPr>
            <a:picLocks noChangeAspect="1"/>
          </p:cNvPicPr>
          <p:nvPr/>
        </p:nvPicPr>
        <p:blipFill>
          <a:blip r:embed="rId5" cstate="print"/>
          <a:srcRect l="40900" t="35384" r="42097" b="49366"/>
          <a:stretch>
            <a:fillRect/>
          </a:stretch>
        </p:blipFill>
        <p:spPr>
          <a:xfrm>
            <a:off x="3294893" y="2102224"/>
            <a:ext cx="1990165" cy="1004047"/>
          </a:xfrm>
          <a:prstGeom prst="rect">
            <a:avLst/>
          </a:prstGeom>
        </p:spPr>
      </p:pic>
      <p:pic>
        <p:nvPicPr>
          <p:cNvPr id="20" name="Imagem 19" descr="s19_nica_1.png"/>
          <p:cNvPicPr>
            <a:picLocks noChangeAspect="1"/>
          </p:cNvPicPr>
          <p:nvPr/>
        </p:nvPicPr>
        <p:blipFill>
          <a:blip r:embed="rId5" cstate="print"/>
          <a:srcRect l="40900" t="35384" r="42097" b="49366"/>
          <a:stretch>
            <a:fillRect/>
          </a:stretch>
        </p:blipFill>
        <p:spPr>
          <a:xfrm>
            <a:off x="4810655" y="2102224"/>
            <a:ext cx="1990165" cy="1004047"/>
          </a:xfrm>
          <a:prstGeom prst="rect">
            <a:avLst/>
          </a:prstGeom>
        </p:spPr>
      </p:pic>
      <p:pic>
        <p:nvPicPr>
          <p:cNvPr id="21" name="Imagem 20" descr="s19_nica_1.png"/>
          <p:cNvPicPr>
            <a:picLocks noChangeAspect="1"/>
          </p:cNvPicPr>
          <p:nvPr/>
        </p:nvPicPr>
        <p:blipFill>
          <a:blip r:embed="rId5" cstate="print"/>
          <a:srcRect l="40900" t="35384" r="42097" b="49366"/>
          <a:stretch>
            <a:fillRect/>
          </a:stretch>
        </p:blipFill>
        <p:spPr>
          <a:xfrm>
            <a:off x="6326417" y="2102224"/>
            <a:ext cx="1990165" cy="1004047"/>
          </a:xfrm>
          <a:prstGeom prst="rect">
            <a:avLst/>
          </a:prstGeom>
        </p:spPr>
      </p:pic>
      <p:pic>
        <p:nvPicPr>
          <p:cNvPr id="22" name="Imagem 21" descr="s19_nica_1.png"/>
          <p:cNvPicPr>
            <a:picLocks noChangeAspect="1"/>
          </p:cNvPicPr>
          <p:nvPr/>
        </p:nvPicPr>
        <p:blipFill>
          <a:blip r:embed="rId5" cstate="print"/>
          <a:srcRect l="40900" t="35384" r="42097" b="49366"/>
          <a:stretch>
            <a:fillRect/>
          </a:stretch>
        </p:blipFill>
        <p:spPr>
          <a:xfrm>
            <a:off x="7842179" y="2102224"/>
            <a:ext cx="1990165" cy="1004047"/>
          </a:xfrm>
          <a:prstGeom prst="rect">
            <a:avLst/>
          </a:prstGeom>
        </p:spPr>
      </p:pic>
      <p:pic>
        <p:nvPicPr>
          <p:cNvPr id="23" name="Imagem 22" descr="s19_nica_1.png"/>
          <p:cNvPicPr>
            <a:picLocks noChangeAspect="1"/>
          </p:cNvPicPr>
          <p:nvPr/>
        </p:nvPicPr>
        <p:blipFill>
          <a:blip r:embed="rId5" cstate="print"/>
          <a:srcRect l="40900" t="35384" r="42097" b="49366"/>
          <a:stretch>
            <a:fillRect/>
          </a:stretch>
        </p:blipFill>
        <p:spPr>
          <a:xfrm>
            <a:off x="9357940" y="2102224"/>
            <a:ext cx="1990165" cy="1004047"/>
          </a:xfrm>
          <a:prstGeom prst="rect">
            <a:avLst/>
          </a:prstGeom>
        </p:spPr>
      </p:pic>
      <p:pic>
        <p:nvPicPr>
          <p:cNvPr id="11" name="Imagem 10" descr="s19_nica_1.png"/>
          <p:cNvPicPr>
            <a:picLocks noChangeAspect="1"/>
          </p:cNvPicPr>
          <p:nvPr/>
        </p:nvPicPr>
        <p:blipFill>
          <a:blip r:embed="rId5" cstate="print"/>
          <a:srcRect l="79502" t="26669" r="2882" b="59442"/>
          <a:stretch>
            <a:fillRect/>
          </a:stretch>
        </p:blipFill>
        <p:spPr>
          <a:xfrm>
            <a:off x="247862" y="1528482"/>
            <a:ext cx="2061882" cy="914400"/>
          </a:xfrm>
          <a:prstGeom prst="rect">
            <a:avLst/>
          </a:prstGeom>
        </p:spPr>
      </p:pic>
      <p:pic>
        <p:nvPicPr>
          <p:cNvPr id="24" name="Imagem 23" descr="s19_nica_1.png"/>
          <p:cNvPicPr>
            <a:picLocks noChangeAspect="1"/>
          </p:cNvPicPr>
          <p:nvPr/>
        </p:nvPicPr>
        <p:blipFill>
          <a:blip r:embed="rId5" cstate="print"/>
          <a:srcRect l="79502" t="26669" r="2882" b="59442"/>
          <a:stretch>
            <a:fillRect/>
          </a:stretch>
        </p:blipFill>
        <p:spPr>
          <a:xfrm>
            <a:off x="1759505" y="1528482"/>
            <a:ext cx="2061882" cy="914400"/>
          </a:xfrm>
          <a:prstGeom prst="rect">
            <a:avLst/>
          </a:prstGeom>
        </p:spPr>
      </p:pic>
      <p:pic>
        <p:nvPicPr>
          <p:cNvPr id="25" name="Imagem 24" descr="s19_nica_1.png"/>
          <p:cNvPicPr>
            <a:picLocks noChangeAspect="1"/>
          </p:cNvPicPr>
          <p:nvPr/>
        </p:nvPicPr>
        <p:blipFill>
          <a:blip r:embed="rId5" cstate="print"/>
          <a:srcRect l="79502" t="26669" r="2882" b="59442"/>
          <a:stretch>
            <a:fillRect/>
          </a:stretch>
        </p:blipFill>
        <p:spPr>
          <a:xfrm>
            <a:off x="3271148" y="1528482"/>
            <a:ext cx="2061882" cy="914400"/>
          </a:xfrm>
          <a:prstGeom prst="rect">
            <a:avLst/>
          </a:prstGeom>
        </p:spPr>
      </p:pic>
      <p:pic>
        <p:nvPicPr>
          <p:cNvPr id="26" name="Imagem 25" descr="s19_nica_1.png"/>
          <p:cNvPicPr>
            <a:picLocks noChangeAspect="1"/>
          </p:cNvPicPr>
          <p:nvPr/>
        </p:nvPicPr>
        <p:blipFill>
          <a:blip r:embed="rId5" cstate="print"/>
          <a:srcRect l="79502" t="26669" r="2882" b="59442"/>
          <a:stretch>
            <a:fillRect/>
          </a:stretch>
        </p:blipFill>
        <p:spPr>
          <a:xfrm>
            <a:off x="4782791" y="1528482"/>
            <a:ext cx="2061882" cy="914400"/>
          </a:xfrm>
          <a:prstGeom prst="rect">
            <a:avLst/>
          </a:prstGeom>
        </p:spPr>
      </p:pic>
      <p:pic>
        <p:nvPicPr>
          <p:cNvPr id="27" name="Imagem 26" descr="s19_nica_1.png"/>
          <p:cNvPicPr>
            <a:picLocks noChangeAspect="1"/>
          </p:cNvPicPr>
          <p:nvPr/>
        </p:nvPicPr>
        <p:blipFill>
          <a:blip r:embed="rId5" cstate="print"/>
          <a:srcRect l="79502" t="26669" r="2882" b="59442"/>
          <a:stretch>
            <a:fillRect/>
          </a:stretch>
        </p:blipFill>
        <p:spPr>
          <a:xfrm>
            <a:off x="6294434" y="1528482"/>
            <a:ext cx="2061882" cy="914400"/>
          </a:xfrm>
          <a:prstGeom prst="rect">
            <a:avLst/>
          </a:prstGeom>
        </p:spPr>
      </p:pic>
      <p:pic>
        <p:nvPicPr>
          <p:cNvPr id="28" name="Imagem 27" descr="s19_nica_1.png"/>
          <p:cNvPicPr>
            <a:picLocks noChangeAspect="1"/>
          </p:cNvPicPr>
          <p:nvPr/>
        </p:nvPicPr>
        <p:blipFill>
          <a:blip r:embed="rId5" cstate="print"/>
          <a:srcRect l="79502" t="26669" r="2882" b="59442"/>
          <a:stretch>
            <a:fillRect/>
          </a:stretch>
        </p:blipFill>
        <p:spPr>
          <a:xfrm>
            <a:off x="7806077" y="1528482"/>
            <a:ext cx="2061882" cy="914400"/>
          </a:xfrm>
          <a:prstGeom prst="rect">
            <a:avLst/>
          </a:prstGeom>
        </p:spPr>
      </p:pic>
      <p:pic>
        <p:nvPicPr>
          <p:cNvPr id="29" name="Imagem 28" descr="s19_nica_1.png"/>
          <p:cNvPicPr>
            <a:picLocks noChangeAspect="1"/>
          </p:cNvPicPr>
          <p:nvPr/>
        </p:nvPicPr>
        <p:blipFill>
          <a:blip r:embed="rId5" cstate="print"/>
          <a:srcRect l="79502" t="26669" r="2882" b="59442"/>
          <a:stretch>
            <a:fillRect/>
          </a:stretch>
        </p:blipFill>
        <p:spPr>
          <a:xfrm>
            <a:off x="9317722" y="1528482"/>
            <a:ext cx="2061882" cy="914400"/>
          </a:xfrm>
          <a:prstGeom prst="rect">
            <a:avLst/>
          </a:prstGeom>
        </p:spPr>
      </p:pic>
      <p:pic>
        <p:nvPicPr>
          <p:cNvPr id="30" name="Imagem 29" descr="Template_V2.png"/>
          <p:cNvPicPr>
            <a:picLocks noChangeAspect="1"/>
          </p:cNvPicPr>
          <p:nvPr/>
        </p:nvPicPr>
        <p:blipFill>
          <a:blip r:embed="rId6" cstate="print"/>
          <a:srcRect l="81799" b="85712"/>
          <a:stretch>
            <a:fillRect/>
          </a:stretch>
        </p:blipFill>
        <p:spPr>
          <a:xfrm>
            <a:off x="9574306" y="545"/>
            <a:ext cx="2130332" cy="940749"/>
          </a:xfrm>
          <a:prstGeom prst="rect">
            <a:avLst/>
          </a:prstGeom>
        </p:spPr>
      </p:pic>
      <p:pic>
        <p:nvPicPr>
          <p:cNvPr id="7" name="Imagem 6" descr="s19_nica_1.png"/>
          <p:cNvPicPr>
            <a:picLocks noChangeAspect="1"/>
          </p:cNvPicPr>
          <p:nvPr/>
        </p:nvPicPr>
        <p:blipFill>
          <a:blip r:embed="rId5" cstate="print"/>
          <a:srcRect l="69544" t="83859" r="15444" b="4976"/>
          <a:stretch>
            <a:fillRect/>
          </a:stretch>
        </p:blipFill>
        <p:spPr>
          <a:xfrm>
            <a:off x="6576062" y="3006849"/>
            <a:ext cx="1244749" cy="520763"/>
          </a:xfrm>
          <a:prstGeom prst="rect">
            <a:avLst/>
          </a:prstGeom>
        </p:spPr>
      </p:pic>
      <p:pic>
        <p:nvPicPr>
          <p:cNvPr id="31" name="Imagem 30" descr="s19_nica_1.png"/>
          <p:cNvPicPr>
            <a:picLocks noChangeAspect="1"/>
          </p:cNvPicPr>
          <p:nvPr/>
        </p:nvPicPr>
        <p:blipFill>
          <a:blip r:embed="rId5" cstate="print"/>
          <a:srcRect l="69544" t="83859" r="15444" b="4976"/>
          <a:stretch>
            <a:fillRect/>
          </a:stretch>
        </p:blipFill>
        <p:spPr>
          <a:xfrm>
            <a:off x="8017585" y="2977178"/>
            <a:ext cx="1315669" cy="550433"/>
          </a:xfrm>
          <a:prstGeom prst="rect">
            <a:avLst/>
          </a:prstGeom>
        </p:spPr>
      </p:pic>
      <p:pic>
        <p:nvPicPr>
          <p:cNvPr id="32" name="Imagem 31" descr="s19_nica_1.png"/>
          <p:cNvPicPr>
            <a:picLocks noChangeAspect="1"/>
          </p:cNvPicPr>
          <p:nvPr/>
        </p:nvPicPr>
        <p:blipFill>
          <a:blip r:embed="rId5" cstate="print"/>
          <a:srcRect l="69544" t="83859" r="15444" b="4976"/>
          <a:stretch>
            <a:fillRect/>
          </a:stretch>
        </p:blipFill>
        <p:spPr>
          <a:xfrm>
            <a:off x="5080749" y="2996091"/>
            <a:ext cx="1244749" cy="520763"/>
          </a:xfrm>
          <a:prstGeom prst="rect">
            <a:avLst/>
          </a:prstGeom>
        </p:spPr>
      </p:pic>
      <p:pic>
        <p:nvPicPr>
          <p:cNvPr id="33" name="Imagem 32" descr="s19_nica_1.png"/>
          <p:cNvPicPr>
            <a:picLocks noChangeAspect="1"/>
          </p:cNvPicPr>
          <p:nvPr/>
        </p:nvPicPr>
        <p:blipFill>
          <a:blip r:embed="rId5" cstate="print"/>
          <a:srcRect l="69544" t="83859" r="15444" b="4976"/>
          <a:stretch>
            <a:fillRect/>
          </a:stretch>
        </p:blipFill>
        <p:spPr>
          <a:xfrm>
            <a:off x="6543788" y="2396264"/>
            <a:ext cx="1315669" cy="550433"/>
          </a:xfrm>
          <a:prstGeom prst="rect">
            <a:avLst/>
          </a:prstGeom>
        </p:spPr>
      </p:pic>
      <p:pic>
        <p:nvPicPr>
          <p:cNvPr id="34" name="Imagem 33" descr="s19_nica_1.png"/>
          <p:cNvPicPr>
            <a:picLocks noChangeAspect="1"/>
          </p:cNvPicPr>
          <p:nvPr/>
        </p:nvPicPr>
        <p:blipFill>
          <a:blip r:embed="rId5" cstate="print"/>
          <a:srcRect l="69544" t="83859" r="15444" b="4976"/>
          <a:stretch>
            <a:fillRect/>
          </a:stretch>
        </p:blipFill>
        <p:spPr>
          <a:xfrm>
            <a:off x="5066681" y="2405247"/>
            <a:ext cx="1244749" cy="520763"/>
          </a:xfrm>
          <a:prstGeom prst="rect">
            <a:avLst/>
          </a:prstGeom>
        </p:spPr>
      </p:pic>
      <p:pic>
        <p:nvPicPr>
          <p:cNvPr id="35" name="Imagem 34" descr="s19_nica_1.png"/>
          <p:cNvPicPr>
            <a:picLocks noChangeAspect="1"/>
          </p:cNvPicPr>
          <p:nvPr/>
        </p:nvPicPr>
        <p:blipFill>
          <a:blip r:embed="rId5" cstate="print"/>
          <a:srcRect l="69544" t="83859" r="15444" b="4976"/>
          <a:stretch>
            <a:fillRect/>
          </a:stretch>
        </p:blipFill>
        <p:spPr>
          <a:xfrm>
            <a:off x="5062468" y="1790029"/>
            <a:ext cx="1244749" cy="520763"/>
          </a:xfrm>
          <a:prstGeom prst="rect">
            <a:avLst/>
          </a:prstGeom>
        </p:spPr>
      </p:pic>
      <p:sp>
        <p:nvSpPr>
          <p:cNvPr id="36" name="Retângulo 35"/>
          <p:cNvSpPr/>
          <p:nvPr/>
        </p:nvSpPr>
        <p:spPr>
          <a:xfrm>
            <a:off x="0" y="100695"/>
            <a:ext cx="9122229" cy="102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7" name="Retângulo 36"/>
          <p:cNvSpPr/>
          <p:nvPr/>
        </p:nvSpPr>
        <p:spPr>
          <a:xfrm>
            <a:off x="805542" y="166009"/>
            <a:ext cx="8207830" cy="981807"/>
          </a:xfrm>
          <a:prstGeom prst="rect">
            <a:avLst/>
          </a:prstGeom>
        </p:spPr>
        <p:txBody>
          <a:bodyPr wrap="square">
            <a:spAutoFit/>
          </a:bodyPr>
          <a:lstStyle/>
          <a:p>
            <a:pPr algn="r">
              <a:lnSpc>
                <a:spcPct val="85000"/>
              </a:lnSpc>
              <a:tabLst>
                <a:tab pos="901700" algn="l"/>
              </a:tabLst>
            </a:pPr>
            <a:r>
              <a:rPr lang="pt-BR" sz="3200" b="1" dirty="0" smtClean="0">
                <a:solidFill>
                  <a:srgbClr val="86C212"/>
                </a:solidFill>
                <a:latin typeface="Trebuchet MS" pitchFamily="34" charset="0"/>
              </a:rPr>
              <a:t>NO CLICK JOGOS, SÃO JOGADAS MAIS </a:t>
            </a:r>
            <a:r>
              <a:rPr lang="pt-BR" sz="3400" b="1" dirty="0" smtClean="0">
                <a:solidFill>
                  <a:srgbClr val="86C212"/>
                </a:solidFill>
                <a:latin typeface="Trebuchet MS" pitchFamily="34" charset="0"/>
              </a:rPr>
              <a:t>DE </a:t>
            </a:r>
            <a:r>
              <a:rPr lang="pt-BR" sz="3400" b="1" dirty="0" smtClean="0">
                <a:solidFill>
                  <a:srgbClr val="CEE281"/>
                </a:solidFill>
                <a:latin typeface="Trebuchet MS" pitchFamily="34" charset="0"/>
              </a:rPr>
              <a:t>10 MILHÕES </a:t>
            </a:r>
            <a:r>
              <a:rPr lang="pt-BR" sz="3400" b="1" dirty="0" smtClean="0">
                <a:solidFill>
                  <a:srgbClr val="86C212"/>
                </a:solidFill>
                <a:latin typeface="Trebuchet MS" pitchFamily="34" charset="0"/>
              </a:rPr>
              <a:t>DE PARTIDAS POR DIA</a:t>
            </a:r>
          </a:p>
        </p:txBody>
      </p:sp>
      <p:sp>
        <p:nvSpPr>
          <p:cNvPr id="38" name="Retângulo 37"/>
          <p:cNvSpPr/>
          <p:nvPr/>
        </p:nvSpPr>
        <p:spPr>
          <a:xfrm>
            <a:off x="-1" y="1054852"/>
            <a:ext cx="9122229" cy="522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9" name="Retângulo 38"/>
          <p:cNvSpPr/>
          <p:nvPr/>
        </p:nvSpPr>
        <p:spPr>
          <a:xfrm>
            <a:off x="397560" y="1197736"/>
            <a:ext cx="10058400" cy="363176"/>
          </a:xfrm>
          <a:prstGeom prst="rect">
            <a:avLst/>
          </a:prstGeom>
        </p:spPr>
        <p:txBody>
          <a:bodyPr wrap="square">
            <a:spAutoFit/>
          </a:bodyPr>
          <a:lstStyle/>
          <a:p>
            <a:pPr>
              <a:lnSpc>
                <a:spcPct val="80000"/>
              </a:lnSpc>
            </a:pPr>
            <a:r>
              <a:rPr lang="pt-BR" sz="2200" dirty="0">
                <a:solidFill>
                  <a:srgbClr val="FF6A00"/>
                </a:solidFill>
                <a:latin typeface="Trebuchet MS" pitchFamily="34" charset="0"/>
              </a:rPr>
              <a:t>M</a:t>
            </a:r>
            <a:r>
              <a:rPr lang="pt-BR" sz="2200" dirty="0" smtClean="0">
                <a:solidFill>
                  <a:srgbClr val="FF6A00"/>
                </a:solidFill>
                <a:latin typeface="Trebuchet MS" pitchFamily="34" charset="0"/>
              </a:rPr>
              <a:t>ais do que todos os vídeos de</a:t>
            </a:r>
            <a:r>
              <a:rPr lang="pt-BR" sz="2200" b="1" dirty="0" smtClean="0">
                <a:solidFill>
                  <a:srgbClr val="FF6A00"/>
                </a:solidFill>
                <a:latin typeface="Trebuchet MS" pitchFamily="34" charset="0"/>
              </a:rPr>
              <a:t> gatos </a:t>
            </a:r>
            <a:r>
              <a:rPr lang="pt-BR" sz="2200" dirty="0" smtClean="0">
                <a:solidFill>
                  <a:srgbClr val="FF6A00"/>
                </a:solidFill>
                <a:latin typeface="Trebuchet MS" pitchFamily="34" charset="0"/>
              </a:rPr>
              <a:t>postados </a:t>
            </a:r>
            <a:r>
              <a:rPr lang="pt-BR" sz="2200" dirty="0" smtClean="0">
                <a:solidFill>
                  <a:prstClr val="white"/>
                </a:solidFill>
                <a:latin typeface="Trebuchet MS" pitchFamily="34" charset="0"/>
              </a:rPr>
              <a:t>no</a:t>
            </a:r>
            <a:r>
              <a:rPr lang="pt-BR" sz="2200" b="1" dirty="0" smtClean="0">
                <a:solidFill>
                  <a:prstClr val="white"/>
                </a:solidFill>
                <a:latin typeface="Trebuchet MS" pitchFamily="34" charset="0"/>
              </a:rPr>
              <a:t> YouTube </a:t>
            </a:r>
            <a:r>
              <a:rPr lang="pt-BR" sz="2200" dirty="0" smtClean="0">
                <a:solidFill>
                  <a:prstClr val="white"/>
                </a:solidFill>
                <a:latin typeface="Trebuchet MS" pitchFamily="34" charset="0"/>
              </a:rPr>
              <a:t>até hoje</a:t>
            </a:r>
          </a:p>
        </p:txBody>
      </p:sp>
      <p:pic>
        <p:nvPicPr>
          <p:cNvPr id="9" name="Imagem 8" descr="s19_nica_1.png"/>
          <p:cNvPicPr>
            <a:picLocks noChangeAspect="1"/>
          </p:cNvPicPr>
          <p:nvPr/>
        </p:nvPicPr>
        <p:blipFill>
          <a:blip r:embed="rId5" cstate="print"/>
          <a:srcRect l="41512" t="63978" r="46540" b="17775"/>
          <a:stretch>
            <a:fillRect/>
          </a:stretch>
        </p:blipFill>
        <p:spPr>
          <a:xfrm>
            <a:off x="3967331" y="4055322"/>
            <a:ext cx="1398494" cy="1201270"/>
          </a:xfrm>
          <a:prstGeom prst="rect">
            <a:avLst/>
          </a:prstGeom>
        </p:spPr>
      </p:pic>
      <p:pic>
        <p:nvPicPr>
          <p:cNvPr id="5122" name="Picture 2" descr="C:\Users\dfefim\Desktop\s19_nica.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840" t="57471" r="28612" b="663"/>
          <a:stretch/>
        </p:blipFill>
        <p:spPr bwMode="auto">
          <a:xfrm>
            <a:off x="2623588" y="3826722"/>
            <a:ext cx="6150999" cy="265980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dfefim\Desktop\log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532" t="48333" r="64999" b="41389"/>
          <a:stretch/>
        </p:blipFill>
        <p:spPr bwMode="auto">
          <a:xfrm>
            <a:off x="7104859" y="3905220"/>
            <a:ext cx="805900" cy="30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440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3.42601E-6 -3.12515E-6 L 0.04069 0.07693 " pathEditMode="relative" rAng="0" ptsTypes="AA">
                                      <p:cBhvr>
                                        <p:cTn id="9" dur="500" fill="hold"/>
                                        <p:tgtEl>
                                          <p:spTgt spid="9"/>
                                        </p:tgtEl>
                                        <p:attrNameLst>
                                          <p:attrName>ppt_x</p:attrName>
                                          <p:attrName>ppt_y</p:attrName>
                                        </p:attrNameLst>
                                      </p:cBhvr>
                                      <p:rCtr x="20" y="38"/>
                                    </p:animMotion>
                                  </p:childTnLst>
                                </p:cTn>
                              </p:par>
                              <p:par>
                                <p:cTn id="10" presetID="0" presetClass="path" presetSubtype="0" accel="50000" decel="50000" fill="hold" nodeType="withEffect">
                                  <p:stCondLst>
                                    <p:cond delay="500"/>
                                  </p:stCondLst>
                                  <p:childTnLst>
                                    <p:animMotion origin="layout" path="M 0.04069 0.07693 L 0.18255 -0.13889 " pathEditMode="relative" rAng="0" ptsTypes="AA">
                                      <p:cBhvr>
                                        <p:cTn id="11" dur="500" fill="hold"/>
                                        <p:tgtEl>
                                          <p:spTgt spid="9"/>
                                        </p:tgtEl>
                                        <p:attrNameLst>
                                          <p:attrName>ppt_x</p:attrName>
                                          <p:attrName>ppt_y</p:attrName>
                                        </p:attrNameLst>
                                      </p:cBhvr>
                                      <p:rCtr x="71" y="-108"/>
                                    </p:animMotion>
                                  </p:childTnLst>
                                </p:cTn>
                              </p:par>
                              <p:par>
                                <p:cTn id="12" presetID="0" presetClass="path" presetSubtype="0" accel="50000" decel="50000" fill="hold" nodeType="withEffect">
                                  <p:stCondLst>
                                    <p:cond delay="1000"/>
                                  </p:stCondLst>
                                  <p:childTnLst>
                                    <p:animMotion origin="layout" path="M 0.18255 -0.13889 L 0.2798 0.08078 " pathEditMode="relative" rAng="0" ptsTypes="AA">
                                      <p:cBhvr>
                                        <p:cTn id="13" dur="500" fill="hold"/>
                                        <p:tgtEl>
                                          <p:spTgt spid="9"/>
                                        </p:tgtEl>
                                        <p:attrNameLst>
                                          <p:attrName>ppt_x</p:attrName>
                                          <p:attrName>ppt_y</p:attrName>
                                        </p:attrNameLst>
                                      </p:cBhvr>
                                      <p:rCtr x="49" y="110"/>
                                    </p:animMotion>
                                  </p:childTnLst>
                                </p:cTn>
                              </p:par>
                              <p:par>
                                <p:cTn id="14" presetID="0" presetClass="path" presetSubtype="0" accel="50000" decel="50000" fill="hold" nodeType="withEffect">
                                  <p:stCondLst>
                                    <p:cond delay="1500"/>
                                  </p:stCondLst>
                                  <p:childTnLst>
                                    <p:animMotion origin="layout" path="M 0.2798 0.08078 L 0.31059 -0.13793 " pathEditMode="relative" rAng="0" ptsTypes="AA">
                                      <p:cBhvr>
                                        <p:cTn id="15" dur="500" fill="hold"/>
                                        <p:tgtEl>
                                          <p:spTgt spid="9"/>
                                        </p:tgtEl>
                                        <p:attrNameLst>
                                          <p:attrName>ppt_x</p:attrName>
                                          <p:attrName>ppt_y</p:attrName>
                                        </p:attrNameLst>
                                      </p:cBhvr>
                                      <p:rCtr x="15" y="-109"/>
                                    </p:animMotion>
                                  </p:childTnLst>
                                </p:cTn>
                              </p:par>
                              <p:par>
                                <p:cTn id="16" presetID="0" presetClass="path" presetSubtype="0" accel="50000" decel="50000" fill="hold" nodeType="withEffect">
                                  <p:stCondLst>
                                    <p:cond delay="2000"/>
                                  </p:stCondLst>
                                  <p:childTnLst>
                                    <p:animMotion origin="layout" path="M 0.31059 -0.13793 L 0.4568 0.08271 " pathEditMode="relative" ptsTypes="AA">
                                      <p:cBhvr>
                                        <p:cTn id="17" dur="500" fill="hold"/>
                                        <p:tgtEl>
                                          <p:spTgt spid="9"/>
                                        </p:tgtEl>
                                        <p:attrNameLst>
                                          <p:attrName>ppt_x</p:attrName>
                                          <p:attrName>ppt_y</p:attrName>
                                        </p:attrNameLst>
                                      </p:cBhvr>
                                    </p:animMotion>
                                  </p:childTnLst>
                                </p:cTn>
                              </p:par>
                              <p:par>
                                <p:cTn id="18" presetID="0" presetClass="path" presetSubtype="0" accel="50000" decel="50000" fill="hold" nodeType="withEffect">
                                  <p:stCondLst>
                                    <p:cond delay="2500"/>
                                  </p:stCondLst>
                                  <p:childTnLst>
                                    <p:animMotion origin="layout" path="M 0.4568 0.08271 L 0.17564 -0.23101 " pathEditMode="relative" rAng="0" ptsTypes="AA">
                                      <p:cBhvr>
                                        <p:cTn id="19" dur="500" fill="hold"/>
                                        <p:tgtEl>
                                          <p:spTgt spid="9"/>
                                        </p:tgtEl>
                                        <p:attrNameLst>
                                          <p:attrName>ppt_x</p:attrName>
                                          <p:attrName>ppt_y</p:attrName>
                                        </p:attrNameLst>
                                      </p:cBhvr>
                                      <p:rCtr x="-141" y="-157"/>
                                    </p:animMotion>
                                  </p:childTnLst>
                                </p:cTn>
                              </p:par>
                              <p:par>
                                <p:cTn id="20" presetID="0" presetClass="path" presetSubtype="0" accel="50000" decel="50000" fill="hold" nodeType="withEffect">
                                  <p:stCondLst>
                                    <p:cond delay="3000"/>
                                  </p:stCondLst>
                                  <p:childTnLst>
                                    <p:animMotion origin="layout" path="M 0.17564 -0.23101 L 0.08422 0.07668 " pathEditMode="relative" ptsTypes="AA">
                                      <p:cBhvr>
                                        <p:cTn id="21" dur="500" fill="hold"/>
                                        <p:tgtEl>
                                          <p:spTgt spid="9"/>
                                        </p:tgtEl>
                                        <p:attrNameLst>
                                          <p:attrName>ppt_x</p:attrName>
                                          <p:attrName>ppt_y</p:attrName>
                                        </p:attrNameLst>
                                      </p:cBhvr>
                                    </p:animMotion>
                                  </p:childTnLst>
                                </p:cTn>
                              </p:par>
                              <p:par>
                                <p:cTn id="22" presetID="0" presetClass="path" presetSubtype="0" accel="50000" decel="50000" fill="hold" nodeType="withEffect">
                                  <p:stCondLst>
                                    <p:cond delay="3500"/>
                                  </p:stCondLst>
                                  <p:childTnLst>
                                    <p:animMotion origin="layout" path="M 0.08422 0.07668 L 0.08178 -0.22474 " pathEditMode="relative" ptsTypes="AA">
                                      <p:cBhvr>
                                        <p:cTn id="23" dur="500" fill="hold"/>
                                        <p:tgtEl>
                                          <p:spTgt spid="9"/>
                                        </p:tgtEl>
                                        <p:attrNameLst>
                                          <p:attrName>ppt_x</p:attrName>
                                          <p:attrName>ppt_y</p:attrName>
                                        </p:attrNameLst>
                                      </p:cBhvr>
                                    </p:animMotion>
                                  </p:childTnLst>
                                </p:cTn>
                              </p:par>
                              <p:par>
                                <p:cTn id="24" presetID="0" presetClass="path" presetSubtype="0" accel="50000" decel="50000" fill="hold" nodeType="withEffect">
                                  <p:stCondLst>
                                    <p:cond delay="4000"/>
                                  </p:stCondLst>
                                  <p:childTnLst>
                                    <p:animMotion origin="layout" path="M 0.08178 -0.22464 L 0.07242 0.07929 " pathEditMode="relative" rAng="0" ptsTypes="AA">
                                      <p:cBhvr>
                                        <p:cTn id="25" dur="500" fill="hold"/>
                                        <p:tgtEl>
                                          <p:spTgt spid="9"/>
                                        </p:tgtEl>
                                        <p:attrNameLst>
                                          <p:attrName>ppt_x</p:attrName>
                                          <p:attrName>ppt_y</p:attrName>
                                        </p:attrNameLst>
                                      </p:cBhvr>
                                      <p:rCtr x="-5" y="152"/>
                                    </p:animMotion>
                                  </p:childTnLst>
                                </p:cTn>
                              </p:par>
                              <p:par>
                                <p:cTn id="26" presetID="0" presetClass="path" presetSubtype="0" accel="50000" decel="50000" fill="hold" nodeType="withEffect">
                                  <p:stCondLst>
                                    <p:cond delay="4500"/>
                                  </p:stCondLst>
                                  <p:childTnLst>
                                    <p:animMotion origin="layout" path="M 0.07242 0.07934 L 0.06442 -0.32385 " pathEditMode="relative" rAng="0" ptsTypes="AA">
                                      <p:cBhvr>
                                        <p:cTn id="27" dur="500" fill="hold"/>
                                        <p:tgtEl>
                                          <p:spTgt spid="9"/>
                                        </p:tgtEl>
                                        <p:attrNameLst>
                                          <p:attrName>ppt_x</p:attrName>
                                          <p:attrName>ppt_y</p:attrName>
                                        </p:attrNameLst>
                                      </p:cBhvr>
                                      <p:rCtr x="-4" y="-202"/>
                                    </p:animMotion>
                                  </p:childTnLst>
                                </p:cTn>
                              </p:par>
                              <p:par>
                                <p:cTn id="28" presetID="0" presetClass="path" presetSubtype="0" accel="50000" decel="50000" fill="hold" nodeType="withEffect">
                                  <p:stCondLst>
                                    <p:cond delay="5000"/>
                                  </p:stCondLst>
                                  <p:childTnLst>
                                    <p:animMotion origin="layout" path="M 0.06445 -0.3237 L 0.05793 0.07809 " pathEditMode="relative" rAng="0" ptsTypes="AA">
                                      <p:cBhvr>
                                        <p:cTn id="29" dur="500" fill="hold"/>
                                        <p:tgtEl>
                                          <p:spTgt spid="9"/>
                                        </p:tgtEl>
                                        <p:attrNameLst>
                                          <p:attrName>ppt_x</p:attrName>
                                          <p:attrName>ppt_y</p:attrName>
                                        </p:attrNameLst>
                                      </p:cBhvr>
                                      <p:rCtr x="-3" y="201"/>
                                    </p:animMotion>
                                  </p:childTnLst>
                                </p:cTn>
                              </p:par>
                              <p:par>
                                <p:cTn id="30" presetID="0" presetClass="path" presetSubtype="0" accel="50000" decel="50000" fill="hold" nodeType="withEffect">
                                  <p:stCondLst>
                                    <p:cond delay="5500"/>
                                  </p:stCondLst>
                                  <p:childTnLst>
                                    <p:animMotion origin="layout" path="M 0.0578 0.07857 L 0.10623 -0.91806 " pathEditMode="relative" rAng="0" ptsTypes="AA">
                                      <p:cBhvr>
                                        <p:cTn id="31" dur="500" fill="hold"/>
                                        <p:tgtEl>
                                          <p:spTgt spid="9"/>
                                        </p:tgtEl>
                                        <p:attrNameLst>
                                          <p:attrName>ppt_x</p:attrName>
                                          <p:attrName>ppt_y</p:attrName>
                                        </p:attrNameLst>
                                      </p:cBhvr>
                                      <p:rCtr x="24" y="-498"/>
                                    </p:animMotion>
                                  </p:childTnLst>
                                </p:cTn>
                              </p:par>
                              <p:par>
                                <p:cTn id="32" presetID="10" presetClass="exit" presetSubtype="0" fill="hold" nodeType="withEffect">
                                  <p:stCondLst>
                                    <p:cond delay="4800"/>
                                  </p:stCondLst>
                                  <p:childTnLst>
                                    <p:animEffect transition="out" filter="fade">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10" presetClass="entr" presetSubtype="0" fill="hold" nodeType="withEffect">
                                  <p:stCondLst>
                                    <p:cond delay="4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00"/>
                                        <p:tgtEl>
                                          <p:spTgt spid="35"/>
                                        </p:tgtEl>
                                      </p:cBhvr>
                                    </p:animEffect>
                                  </p:childTnLst>
                                </p:cTn>
                              </p:par>
                              <p:par>
                                <p:cTn id="38" presetID="10" presetClass="exit" presetSubtype="0" fill="hold" nodeType="withEffect">
                                  <p:stCondLst>
                                    <p:cond delay="5100"/>
                                  </p:stCondLst>
                                  <p:childTnLst>
                                    <p:animEffect transition="out" filter="fade">
                                      <p:cBhvr>
                                        <p:cTn id="39" dur="200"/>
                                        <p:tgtEl>
                                          <p:spTgt spid="35"/>
                                        </p:tgtEl>
                                      </p:cBhvr>
                                    </p:animEffect>
                                    <p:set>
                                      <p:cBhvr>
                                        <p:cTn id="40" dur="1" fill="hold">
                                          <p:stCondLst>
                                            <p:cond delay="199"/>
                                          </p:stCondLst>
                                        </p:cTn>
                                        <p:tgtEl>
                                          <p:spTgt spid="35"/>
                                        </p:tgtEl>
                                        <p:attrNameLst>
                                          <p:attrName>style.visibility</p:attrName>
                                        </p:attrNameLst>
                                      </p:cBhvr>
                                      <p:to>
                                        <p:strVal val="hidden"/>
                                      </p:to>
                                    </p:set>
                                  </p:childTnLst>
                                </p:cTn>
                              </p:par>
                              <p:par>
                                <p:cTn id="41" presetID="10" presetClass="exit" presetSubtype="0" fill="hold" nodeType="withEffect">
                                  <p:stCondLst>
                                    <p:cond delay="370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10" presetClass="entr" presetSubtype="0" fill="hold" nodeType="withEffect">
                                  <p:stCondLst>
                                    <p:cond delay="37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00"/>
                                        <p:tgtEl>
                                          <p:spTgt spid="34"/>
                                        </p:tgtEl>
                                      </p:cBhvr>
                                    </p:animEffect>
                                  </p:childTnLst>
                                </p:cTn>
                              </p:par>
                              <p:par>
                                <p:cTn id="47" presetID="10" presetClass="exit" presetSubtype="0" fill="hold" nodeType="withEffect">
                                  <p:stCondLst>
                                    <p:cond delay="4000"/>
                                  </p:stCondLst>
                                  <p:childTnLst>
                                    <p:animEffect transition="out" filter="fade">
                                      <p:cBhvr>
                                        <p:cTn id="48" dur="200"/>
                                        <p:tgtEl>
                                          <p:spTgt spid="34"/>
                                        </p:tgtEl>
                                      </p:cBhvr>
                                    </p:animEffect>
                                    <p:set>
                                      <p:cBhvr>
                                        <p:cTn id="49" dur="1" fill="hold">
                                          <p:stCondLst>
                                            <p:cond delay="199"/>
                                          </p:stCondLst>
                                        </p:cTn>
                                        <p:tgtEl>
                                          <p:spTgt spid="34"/>
                                        </p:tgtEl>
                                        <p:attrNameLst>
                                          <p:attrName>style.visibility</p:attrName>
                                        </p:attrNameLst>
                                      </p:cBhvr>
                                      <p:to>
                                        <p:strVal val="hidden"/>
                                      </p:to>
                                    </p:set>
                                  </p:childTnLst>
                                </p:cTn>
                              </p:par>
                              <p:par>
                                <p:cTn id="50" presetID="10" presetClass="exit" presetSubtype="0" fill="hold" nodeType="withEffect">
                                  <p:stCondLst>
                                    <p:cond delay="280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par>
                                <p:cTn id="53" presetID="10" presetClass="entr" presetSubtype="0" fill="hold" nodeType="withEffect">
                                  <p:stCondLst>
                                    <p:cond delay="280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00"/>
                                        <p:tgtEl>
                                          <p:spTgt spid="32"/>
                                        </p:tgtEl>
                                      </p:cBhvr>
                                    </p:animEffect>
                                  </p:childTnLst>
                                </p:cTn>
                              </p:par>
                              <p:par>
                                <p:cTn id="56" presetID="10" presetClass="exit" presetSubtype="0" fill="hold" nodeType="withEffect">
                                  <p:stCondLst>
                                    <p:cond delay="3100"/>
                                  </p:stCondLst>
                                  <p:childTnLst>
                                    <p:animEffect transition="out" filter="fade">
                                      <p:cBhvr>
                                        <p:cTn id="57" dur="200"/>
                                        <p:tgtEl>
                                          <p:spTgt spid="32"/>
                                        </p:tgtEl>
                                      </p:cBhvr>
                                    </p:animEffect>
                                    <p:set>
                                      <p:cBhvr>
                                        <p:cTn id="58" dur="1" fill="hold">
                                          <p:stCondLst>
                                            <p:cond delay="199"/>
                                          </p:stCondLst>
                                        </p:cTn>
                                        <p:tgtEl>
                                          <p:spTgt spid="32"/>
                                        </p:tgtEl>
                                        <p:attrNameLst>
                                          <p:attrName>style.visibility</p:attrName>
                                        </p:attrNameLst>
                                      </p:cBhvr>
                                      <p:to>
                                        <p:strVal val="hidden"/>
                                      </p:to>
                                    </p:set>
                                  </p:childTnLst>
                                </p:cTn>
                              </p:par>
                              <p:par>
                                <p:cTn id="59" presetID="10" presetClass="exit" presetSubtype="0" fill="hold" nodeType="withEffect">
                                  <p:stCondLst>
                                    <p:cond delay="280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10" presetClass="entr" presetSubtype="0" fill="hold" nodeType="withEffect">
                                  <p:stCondLst>
                                    <p:cond delay="28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200"/>
                                        <p:tgtEl>
                                          <p:spTgt spid="33"/>
                                        </p:tgtEl>
                                      </p:cBhvr>
                                    </p:animEffect>
                                  </p:childTnLst>
                                </p:cTn>
                              </p:par>
                              <p:par>
                                <p:cTn id="65" presetID="10" presetClass="exit" presetSubtype="0" fill="hold" nodeType="withEffect">
                                  <p:stCondLst>
                                    <p:cond delay="3100"/>
                                  </p:stCondLst>
                                  <p:childTnLst>
                                    <p:animEffect transition="out" filter="fade">
                                      <p:cBhvr>
                                        <p:cTn id="66" dur="200"/>
                                        <p:tgtEl>
                                          <p:spTgt spid="33"/>
                                        </p:tgtEl>
                                      </p:cBhvr>
                                    </p:animEffect>
                                    <p:set>
                                      <p:cBhvr>
                                        <p:cTn id="67" dur="1" fill="hold">
                                          <p:stCondLst>
                                            <p:cond delay="199"/>
                                          </p:stCondLst>
                                        </p:cTn>
                                        <p:tgtEl>
                                          <p:spTgt spid="33"/>
                                        </p:tgtEl>
                                        <p:attrNameLst>
                                          <p:attrName>style.visibility</p:attrName>
                                        </p:attrNameLst>
                                      </p:cBhvr>
                                      <p:to>
                                        <p:strVal val="hidden"/>
                                      </p:to>
                                    </p:set>
                                  </p:childTnLst>
                                </p:cTn>
                              </p:par>
                              <p:par>
                                <p:cTn id="68" presetID="10" presetClass="exit" presetSubtype="0" fill="hold" nodeType="withEffect">
                                  <p:stCondLst>
                                    <p:cond delay="1900"/>
                                  </p:stCondLst>
                                  <p:childTnLst>
                                    <p:animEffect transition="out" filter="fad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par>
                                <p:cTn id="71" presetID="10" presetClass="entr" presetSubtype="0" fill="hold" nodeType="withEffect">
                                  <p:stCondLst>
                                    <p:cond delay="200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200"/>
                                        <p:tgtEl>
                                          <p:spTgt spid="31"/>
                                        </p:tgtEl>
                                      </p:cBhvr>
                                    </p:animEffect>
                                  </p:childTnLst>
                                </p:cTn>
                              </p:par>
                              <p:par>
                                <p:cTn id="74" presetID="10" presetClass="exit" presetSubtype="0" fill="hold" nodeType="withEffect">
                                  <p:stCondLst>
                                    <p:cond delay="2300"/>
                                  </p:stCondLst>
                                  <p:childTnLst>
                                    <p:animEffect transition="out" filter="fade">
                                      <p:cBhvr>
                                        <p:cTn id="75" dur="200"/>
                                        <p:tgtEl>
                                          <p:spTgt spid="31"/>
                                        </p:tgtEl>
                                      </p:cBhvr>
                                    </p:animEffect>
                                    <p:set>
                                      <p:cBhvr>
                                        <p:cTn id="76" dur="1" fill="hold">
                                          <p:stCondLst>
                                            <p:cond delay="199"/>
                                          </p:stCondLst>
                                        </p:cTn>
                                        <p:tgtEl>
                                          <p:spTgt spid="31"/>
                                        </p:tgtEl>
                                        <p:attrNameLst>
                                          <p:attrName>style.visibility</p:attrName>
                                        </p:attrNameLst>
                                      </p:cBhvr>
                                      <p:to>
                                        <p:strVal val="hidden"/>
                                      </p:to>
                                    </p:set>
                                  </p:childTnLst>
                                </p:cTn>
                              </p:par>
                              <p:par>
                                <p:cTn id="77" presetID="10" presetClass="exit" presetSubtype="0" fill="hold" nodeType="withEffect">
                                  <p:stCondLst>
                                    <p:cond delay="800"/>
                                  </p:stCondLst>
                                  <p:childTnLst>
                                    <p:animEffect transition="out" filter="fade">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par>
                                <p:cTn id="80" presetID="10" presetClass="entr" presetSubtype="0" fill="hold" nodeType="withEffect">
                                  <p:stCondLst>
                                    <p:cond delay="100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200"/>
                                        <p:tgtEl>
                                          <p:spTgt spid="7"/>
                                        </p:tgtEl>
                                      </p:cBhvr>
                                    </p:animEffect>
                                  </p:childTnLst>
                                </p:cTn>
                              </p:par>
                              <p:par>
                                <p:cTn id="83" presetID="10" presetClass="exit" presetSubtype="0" fill="hold" nodeType="withEffect">
                                  <p:stCondLst>
                                    <p:cond delay="1300"/>
                                  </p:stCondLst>
                                  <p:childTnLst>
                                    <p:animEffect transition="out" filter="fade">
                                      <p:cBhvr>
                                        <p:cTn id="84" dur="200"/>
                                        <p:tgtEl>
                                          <p:spTgt spid="7"/>
                                        </p:tgtEl>
                                      </p:cBhvr>
                                    </p:animEffect>
                                    <p:set>
                                      <p:cBhvr>
                                        <p:cTn id="85" dur="1" fill="hold">
                                          <p:stCondLst>
                                            <p:cond delay="199"/>
                                          </p:stCondLst>
                                        </p:cTn>
                                        <p:tgtEl>
                                          <p:spTgt spid="7"/>
                                        </p:tgtEl>
                                        <p:attrNameLst>
                                          <p:attrName>style.visibility</p:attrName>
                                        </p:attrNameLst>
                                      </p:cBhvr>
                                      <p:to>
                                        <p:strVal val="hidden"/>
                                      </p:to>
                                    </p:set>
                                  </p:childTnLst>
                                </p:cTn>
                              </p:par>
                              <p:par>
                                <p:cTn id="86" presetID="0" presetClass="path" presetSubtype="0" accel="50000" decel="50000" fill="hold" nodeType="withEffect">
                                  <p:stCondLst>
                                    <p:cond delay="500"/>
                                  </p:stCondLst>
                                  <p:childTnLst>
                                    <p:animMotion origin="layout" path="M -3.80442E-6 1.49506E-7 L 0.18107 1.49506E-7 " pathEditMode="relative" rAng="0" ptsTypes="AA">
                                      <p:cBhvr>
                                        <p:cTn id="87" dur="800" fill="hold"/>
                                        <p:tgtEl>
                                          <p:spTgt spid="6"/>
                                        </p:tgtEl>
                                        <p:attrNameLst>
                                          <p:attrName>ppt_x</p:attrName>
                                          <p:attrName>ppt_y</p:attrName>
                                        </p:attrNameLst>
                                      </p:cBhvr>
                                      <p:rCtr x="90" y="0"/>
                                    </p:animMotion>
                                  </p:childTnLst>
                                </p:cTn>
                              </p:par>
                              <p:par>
                                <p:cTn id="88" presetID="0" presetClass="path" presetSubtype="0" accel="50000" decel="50000" fill="hold" nodeType="withEffect">
                                  <p:stCondLst>
                                    <p:cond delay="1500"/>
                                  </p:stCondLst>
                                  <p:childTnLst>
                                    <p:animMotion origin="layout" path="M 0.18107 1.49506E-7 L 0.42466 1.49506E-7 " pathEditMode="relative" rAng="0" ptsTypes="AA">
                                      <p:cBhvr>
                                        <p:cTn id="89" dur="700" fill="hold"/>
                                        <p:tgtEl>
                                          <p:spTgt spid="6"/>
                                        </p:tgtEl>
                                        <p:attrNameLst>
                                          <p:attrName>ppt_x</p:attrName>
                                          <p:attrName>ppt_y</p:attrName>
                                        </p:attrNameLst>
                                      </p:cBhvr>
                                      <p:rCtr x="122" y="0"/>
                                    </p:animMotion>
                                  </p:childTnLst>
                                </p:cTn>
                              </p:par>
                              <p:par>
                                <p:cTn id="90" presetID="0" presetClass="path" presetSubtype="0" accel="50000" decel="50000" fill="hold" nodeType="withEffect">
                                  <p:stCondLst>
                                    <p:cond delay="2100"/>
                                  </p:stCondLst>
                                  <p:childTnLst>
                                    <p:animMotion origin="layout" path="M 0.42466 1.49506E-7 L 0.33175 1.49506E-7 " pathEditMode="relative" rAng="0" ptsTypes="AA">
                                      <p:cBhvr>
                                        <p:cTn id="91" dur="500" fill="hold"/>
                                        <p:tgtEl>
                                          <p:spTgt spid="6"/>
                                        </p:tgtEl>
                                        <p:attrNameLst>
                                          <p:attrName>ppt_x</p:attrName>
                                          <p:attrName>ppt_y</p:attrName>
                                        </p:attrNameLst>
                                      </p:cBhvr>
                                      <p:rCtr x="-47" y="0"/>
                                    </p:animMotion>
                                  </p:childTnLst>
                                </p:cTn>
                              </p:par>
                              <p:par>
                                <p:cTn id="92" presetID="0" presetClass="path" presetSubtype="0" accel="50000" decel="50000" fill="hold" nodeType="withEffect">
                                  <p:stCondLst>
                                    <p:cond delay="2700"/>
                                  </p:stCondLst>
                                  <p:childTnLst>
                                    <p:animMotion origin="layout" path="M 0.33175 1.49506E-7 L 0.07338 1.49506E-7 " pathEditMode="relative" rAng="0" ptsTypes="AA">
                                      <p:cBhvr>
                                        <p:cTn id="93" dur="500" fill="hold"/>
                                        <p:tgtEl>
                                          <p:spTgt spid="6"/>
                                        </p:tgtEl>
                                        <p:attrNameLst>
                                          <p:attrName>ppt_x</p:attrName>
                                          <p:attrName>ppt_y</p:attrName>
                                        </p:attrNameLst>
                                      </p:cBhvr>
                                      <p:rCtr x="-129" y="0"/>
                                    </p:animMotion>
                                  </p:childTnLst>
                                </p:cTn>
                              </p:par>
                              <p:par>
                                <p:cTn id="94" presetID="0" presetClass="path" presetSubtype="0" accel="50000" decel="50000" fill="hold" nodeType="withEffect">
                                  <p:stCondLst>
                                    <p:cond delay="3700"/>
                                  </p:stCondLst>
                                  <p:childTnLst>
                                    <p:animMotion origin="layout" path="M 0.07337 3.36949E-6 L 0.03255 3.36949E-6 " pathEditMode="relative" rAng="0" ptsTypes="AA">
                                      <p:cBhvr>
                                        <p:cTn id="95" dur="500" fill="hold"/>
                                        <p:tgtEl>
                                          <p:spTgt spid="6"/>
                                        </p:tgtEl>
                                        <p:attrNameLst>
                                          <p:attrName>ppt_x</p:attrName>
                                          <p:attrName>ppt_y</p:attrName>
                                        </p:attrNameLst>
                                      </p:cBhvr>
                                      <p:rCtr x="-20" y="0"/>
                                    </p:animMotion>
                                  </p:childTnLst>
                                </p:cTn>
                              </p:par>
                              <p:par>
                                <p:cTn id="96" presetID="0" presetClass="path" presetSubtype="0" accel="50000" decel="50000" fill="hold" nodeType="withEffect">
                                  <p:stCondLst>
                                    <p:cond delay="4600"/>
                                  </p:stCondLst>
                                  <p:childTnLst>
                                    <p:animMotion origin="layout" path="M 0.03255 1.81292E-6 L -0.02129 1.81292E-6 " pathEditMode="relative" rAng="0" ptsTypes="AA">
                                      <p:cBhvr>
                                        <p:cTn id="97" dur="500" fill="hold"/>
                                        <p:tgtEl>
                                          <p:spTgt spid="6"/>
                                        </p:tgtEl>
                                        <p:attrNameLst>
                                          <p:attrName>ppt_x</p:attrName>
                                          <p:attrName>ppt_y</p:attrName>
                                        </p:attrNameLst>
                                      </p:cBhvr>
                                      <p:rCtr x="-27" y="0"/>
                                    </p:animMotion>
                                  </p:childTnLst>
                                </p:cTn>
                              </p:par>
                              <p:par>
                                <p:cTn id="98" presetID="22" presetClass="entr" presetSubtype="8" fill="hold" grpId="0" nodeType="withEffect">
                                  <p:stCondLst>
                                    <p:cond delay="70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par>
                                <p:cTn id="101" presetID="10" presetClass="entr" presetSubtype="0" fill="hold" grpId="0" nodeType="withEffect">
                                  <p:stCondLst>
                                    <p:cond delay="120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22" presetClass="entr" presetSubtype="8" fill="hold" grpId="0" nodeType="withEffect">
                                  <p:stCondLst>
                                    <p:cond delay="2000"/>
                                  </p:stCondLst>
                                  <p:childTnLst>
                                    <p:set>
                                      <p:cBhvr>
                                        <p:cTn id="105" dur="1" fill="hold">
                                          <p:stCondLst>
                                            <p:cond delay="0"/>
                                          </p:stCondLst>
                                        </p:cTn>
                                        <p:tgtEl>
                                          <p:spTgt spid="38"/>
                                        </p:tgtEl>
                                        <p:attrNameLst>
                                          <p:attrName>style.visibility</p:attrName>
                                        </p:attrNameLst>
                                      </p:cBhvr>
                                      <p:to>
                                        <p:strVal val="visible"/>
                                      </p:to>
                                    </p:set>
                                    <p:animEffect transition="in" filter="wipe(left)">
                                      <p:cBhvr>
                                        <p:cTn id="106" dur="500"/>
                                        <p:tgtEl>
                                          <p:spTgt spid="38"/>
                                        </p:tgtEl>
                                      </p:cBhvr>
                                    </p:animEffect>
                                  </p:childTnLst>
                                </p:cTn>
                              </p:par>
                              <p:par>
                                <p:cTn id="107" presetID="10" presetClass="entr" presetSubtype="0" fill="hold" grpId="0" nodeType="withEffect">
                                  <p:stCondLst>
                                    <p:cond delay="250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par>
                          <p:cTn id="110" fill="hold">
                            <p:stCondLst>
                              <p:cond delay="6000"/>
                            </p:stCondLst>
                            <p:childTnLst>
                              <p:par>
                                <p:cTn id="111" presetID="10" presetClass="entr" presetSubtype="0" fill="hold" nodeType="afterEffect">
                                  <p:stCondLst>
                                    <p:cond delay="0"/>
                                  </p:stCondLst>
                                  <p:childTnLst>
                                    <p:set>
                                      <p:cBhvr>
                                        <p:cTn id="112" dur="1" fill="hold">
                                          <p:stCondLst>
                                            <p:cond delay="0"/>
                                          </p:stCondLst>
                                        </p:cTn>
                                        <p:tgtEl>
                                          <p:spTgt spid="5122"/>
                                        </p:tgtEl>
                                        <p:attrNameLst>
                                          <p:attrName>style.visibility</p:attrName>
                                        </p:attrNameLst>
                                      </p:cBhvr>
                                      <p:to>
                                        <p:strVal val="visible"/>
                                      </p:to>
                                    </p:set>
                                    <p:animEffect transition="in" filter="fade">
                                      <p:cBhvr>
                                        <p:cTn id="113" dur="500"/>
                                        <p:tgtEl>
                                          <p:spTgt spid="5122"/>
                                        </p:tgtEl>
                                      </p:cBhvr>
                                    </p:animEffect>
                                  </p:childTnLst>
                                </p:cTn>
                              </p:par>
                              <p:par>
                                <p:cTn id="114" presetID="10" presetClass="entr" presetSubtype="0" fill="hold" nodeType="withEffect">
                                  <p:stCondLst>
                                    <p:cond delay="0"/>
                                  </p:stCondLst>
                                  <p:childTnLst>
                                    <p:set>
                                      <p:cBhvr>
                                        <p:cTn id="115" dur="1" fill="hold">
                                          <p:stCondLst>
                                            <p:cond delay="0"/>
                                          </p:stCondLst>
                                        </p:cTn>
                                        <p:tgtEl>
                                          <p:spTgt spid="6146"/>
                                        </p:tgtEl>
                                        <p:attrNameLst>
                                          <p:attrName>style.visibility</p:attrName>
                                        </p:attrNameLst>
                                      </p:cBhvr>
                                      <p:to>
                                        <p:strVal val="visible"/>
                                      </p:to>
                                    </p:set>
                                    <p:animEffect transition="in" filter="fade">
                                      <p:cBhvr>
                                        <p:cTn id="116" dur="500"/>
                                        <p:tgtEl>
                                          <p:spTgt spid="6146"/>
                                        </p:tgtEl>
                                      </p:cBhvr>
                                    </p:animEffect>
                                  </p:childTnLst>
                                </p:cTn>
                              </p:par>
                              <p:par>
                                <p:cTn id="117" presetID="10" presetClass="entr" presetSubtype="0" fill="hold" nodeType="withEffect">
                                  <p:stCondLst>
                                    <p:cond delay="0"/>
                                  </p:stCondLst>
                                  <p:childTnLst>
                                    <p:set>
                                      <p:cBhvr>
                                        <p:cTn id="118" dur="1" fill="hold">
                                          <p:stCondLst>
                                            <p:cond delay="0"/>
                                          </p:stCondLst>
                                        </p:cTn>
                                        <p:tgtEl>
                                          <p:spTgt spid="6147"/>
                                        </p:tgtEl>
                                        <p:attrNameLst>
                                          <p:attrName>style.visibility</p:attrName>
                                        </p:attrNameLst>
                                      </p:cBhvr>
                                      <p:to>
                                        <p:strVal val="visible"/>
                                      </p:to>
                                    </p:set>
                                    <p:animEffect transition="in" filter="fade">
                                      <p:cBhvr>
                                        <p:cTn id="11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pic>
        <p:nvPicPr>
          <p:cNvPr id="121883" name="Picture 27" descr="S21_nica_10"/>
          <p:cNvPicPr>
            <a:picLocks noChangeAspect="1" noChangeArrowheads="1"/>
          </p:cNvPicPr>
          <p:nvPr/>
        </p:nvPicPr>
        <p:blipFill>
          <a:blip r:embed="rId4" cstate="print"/>
          <a:srcRect l="47231"/>
          <a:stretch>
            <a:fillRect/>
          </a:stretch>
        </p:blipFill>
        <p:spPr bwMode="auto">
          <a:xfrm>
            <a:off x="5391150" y="-122238"/>
            <a:ext cx="6172200" cy="6580188"/>
          </a:xfrm>
          <a:prstGeom prst="rect">
            <a:avLst/>
          </a:prstGeom>
          <a:noFill/>
          <a:ln w="9525">
            <a:noFill/>
            <a:miter lim="800000"/>
            <a:headEnd/>
            <a:tailEnd/>
          </a:ln>
        </p:spPr>
      </p:pic>
      <p:pic>
        <p:nvPicPr>
          <p:cNvPr id="10" name="Imagem 9" descr="S21_nica_5.png"/>
          <p:cNvPicPr>
            <a:picLocks noChangeAspect="1"/>
          </p:cNvPicPr>
          <p:nvPr/>
        </p:nvPicPr>
        <p:blipFill>
          <a:blip r:embed="rId5" cstate="print"/>
          <a:srcRect l="44559" t="76643"/>
          <a:stretch>
            <a:fillRect/>
          </a:stretch>
        </p:blipFill>
        <p:spPr bwMode="auto">
          <a:xfrm>
            <a:off x="5214938" y="5046663"/>
            <a:ext cx="6489700" cy="1536700"/>
          </a:xfrm>
          <a:prstGeom prst="rect">
            <a:avLst/>
          </a:prstGeom>
          <a:noFill/>
          <a:ln w="9525">
            <a:noFill/>
            <a:miter lim="800000"/>
            <a:headEnd/>
            <a:tailEnd/>
          </a:ln>
        </p:spPr>
      </p:pic>
      <p:pic>
        <p:nvPicPr>
          <p:cNvPr id="8" name="Imagem 7" descr="S21_nica_3.png"/>
          <p:cNvPicPr>
            <a:picLocks noChangeAspect="1"/>
          </p:cNvPicPr>
          <p:nvPr/>
        </p:nvPicPr>
        <p:blipFill>
          <a:blip r:embed="rId6" cstate="print"/>
          <a:srcRect l="47163" t="69443" r="29111" b="-17"/>
          <a:stretch>
            <a:fillRect/>
          </a:stretch>
        </p:blipFill>
        <p:spPr bwMode="auto">
          <a:xfrm>
            <a:off x="5519738" y="4572000"/>
            <a:ext cx="2778125" cy="2012950"/>
          </a:xfrm>
          <a:prstGeom prst="rect">
            <a:avLst/>
          </a:prstGeom>
          <a:noFill/>
          <a:ln w="9525">
            <a:noFill/>
            <a:miter lim="800000"/>
            <a:headEnd/>
            <a:tailEnd/>
          </a:ln>
        </p:spPr>
      </p:pic>
      <p:pic>
        <p:nvPicPr>
          <p:cNvPr id="8198" name="Imagem 10" descr="S21_nica_1.png"/>
          <p:cNvPicPr>
            <a:picLocks noChangeAspect="1"/>
          </p:cNvPicPr>
          <p:nvPr/>
        </p:nvPicPr>
        <p:blipFill>
          <a:blip r:embed="rId7" cstate="print"/>
          <a:srcRect l="43690" r="44736"/>
          <a:stretch>
            <a:fillRect/>
          </a:stretch>
        </p:blipFill>
        <p:spPr bwMode="auto">
          <a:xfrm>
            <a:off x="5113338" y="0"/>
            <a:ext cx="1355725" cy="6583363"/>
          </a:xfrm>
          <a:prstGeom prst="rect">
            <a:avLst/>
          </a:prstGeom>
          <a:noFill/>
          <a:ln w="9525">
            <a:noFill/>
            <a:miter lim="800000"/>
            <a:headEnd/>
            <a:tailEnd/>
          </a:ln>
        </p:spPr>
      </p:pic>
      <p:pic>
        <p:nvPicPr>
          <p:cNvPr id="8199" name="Imagem 12" descr="S21_nica_7.png"/>
          <p:cNvPicPr>
            <a:picLocks noChangeAspect="1"/>
          </p:cNvPicPr>
          <p:nvPr/>
        </p:nvPicPr>
        <p:blipFill>
          <a:blip r:embed="rId8" cstate="print"/>
          <a:srcRect l="37976" t="20447" r="39890" b="37115"/>
          <a:stretch>
            <a:fillRect/>
          </a:stretch>
        </p:blipFill>
        <p:spPr bwMode="auto">
          <a:xfrm>
            <a:off x="4445000" y="1346200"/>
            <a:ext cx="2590800" cy="2794000"/>
          </a:xfrm>
          <a:prstGeom prst="rect">
            <a:avLst/>
          </a:prstGeom>
          <a:noFill/>
          <a:ln w="9525">
            <a:noFill/>
            <a:miter lim="800000"/>
            <a:headEnd/>
            <a:tailEnd/>
          </a:ln>
        </p:spPr>
      </p:pic>
      <p:pic>
        <p:nvPicPr>
          <p:cNvPr id="9" name="Imagem 8" descr="S21_nica_4.png"/>
          <p:cNvPicPr>
            <a:picLocks noChangeAspect="1"/>
          </p:cNvPicPr>
          <p:nvPr/>
        </p:nvPicPr>
        <p:blipFill>
          <a:blip r:embed="rId9" cstate="print"/>
          <a:srcRect l="55264" t="54012"/>
          <a:stretch>
            <a:fillRect/>
          </a:stretch>
        </p:blipFill>
        <p:spPr bwMode="auto">
          <a:xfrm>
            <a:off x="6469063" y="3556000"/>
            <a:ext cx="5235575" cy="3027363"/>
          </a:xfrm>
          <a:prstGeom prst="rect">
            <a:avLst/>
          </a:prstGeom>
          <a:noFill/>
          <a:ln w="9525">
            <a:noFill/>
            <a:miter lim="800000"/>
            <a:headEnd/>
            <a:tailEnd/>
          </a:ln>
        </p:spPr>
      </p:pic>
      <p:pic>
        <p:nvPicPr>
          <p:cNvPr id="12" name="Imagem 11" descr="S21_nica_4.png"/>
          <p:cNvPicPr>
            <a:picLocks noChangeAspect="1"/>
          </p:cNvPicPr>
          <p:nvPr/>
        </p:nvPicPr>
        <p:blipFill>
          <a:blip r:embed="rId9" cstate="print"/>
          <a:srcRect l="69836" t="38702" r="26613" b="54984"/>
          <a:stretch>
            <a:fillRect/>
          </a:stretch>
        </p:blipFill>
        <p:spPr bwMode="auto">
          <a:xfrm>
            <a:off x="8078788" y="1787525"/>
            <a:ext cx="415925" cy="415925"/>
          </a:xfrm>
          <a:prstGeom prst="rect">
            <a:avLst/>
          </a:prstGeom>
          <a:noFill/>
          <a:ln w="9525">
            <a:noFill/>
            <a:miter lim="800000"/>
            <a:headEnd/>
            <a:tailEnd/>
          </a:ln>
        </p:spPr>
      </p:pic>
      <p:pic>
        <p:nvPicPr>
          <p:cNvPr id="15" name="Imagem 14" descr="S21_nica_4.png"/>
          <p:cNvPicPr>
            <a:picLocks noChangeAspect="1"/>
          </p:cNvPicPr>
          <p:nvPr/>
        </p:nvPicPr>
        <p:blipFill>
          <a:blip r:embed="rId9" cstate="print"/>
          <a:srcRect l="69836" t="38702" r="26613" b="54984"/>
          <a:stretch>
            <a:fillRect/>
          </a:stretch>
        </p:blipFill>
        <p:spPr bwMode="auto">
          <a:xfrm>
            <a:off x="9361488" y="1787525"/>
            <a:ext cx="415925" cy="415925"/>
          </a:xfrm>
          <a:prstGeom prst="rect">
            <a:avLst/>
          </a:prstGeom>
          <a:noFill/>
          <a:ln w="9525">
            <a:noFill/>
            <a:miter lim="800000"/>
            <a:headEnd/>
            <a:tailEnd/>
          </a:ln>
        </p:spPr>
      </p:pic>
      <p:pic>
        <p:nvPicPr>
          <p:cNvPr id="16" name="Imagem 15" descr="S21_nica_7.png"/>
          <p:cNvPicPr>
            <a:picLocks noChangeAspect="1"/>
          </p:cNvPicPr>
          <p:nvPr/>
        </p:nvPicPr>
        <p:blipFill>
          <a:blip r:embed="rId8" cstate="print"/>
          <a:srcRect l="34590" t="27777" r="63199" b="41301"/>
          <a:stretch>
            <a:fillRect/>
          </a:stretch>
        </p:blipFill>
        <p:spPr bwMode="auto">
          <a:xfrm>
            <a:off x="5646738" y="1828800"/>
            <a:ext cx="258762" cy="2035175"/>
          </a:xfrm>
          <a:prstGeom prst="rect">
            <a:avLst/>
          </a:prstGeom>
          <a:noFill/>
          <a:ln w="9525">
            <a:noFill/>
            <a:miter lim="800000"/>
            <a:headEnd/>
            <a:tailEnd/>
          </a:ln>
        </p:spPr>
      </p:pic>
      <p:pic>
        <p:nvPicPr>
          <p:cNvPr id="17" name="Imagem 16" descr="S21_nica_7.png"/>
          <p:cNvPicPr>
            <a:picLocks noChangeAspect="1"/>
          </p:cNvPicPr>
          <p:nvPr/>
        </p:nvPicPr>
        <p:blipFill>
          <a:blip r:embed="rId8" cstate="print"/>
          <a:srcRect l="21796" t="40971" r="65775" b="54631"/>
          <a:stretch>
            <a:fillRect/>
          </a:stretch>
        </p:blipFill>
        <p:spPr bwMode="auto">
          <a:xfrm>
            <a:off x="5054600" y="2708275"/>
            <a:ext cx="1455738" cy="290513"/>
          </a:xfrm>
          <a:prstGeom prst="rect">
            <a:avLst/>
          </a:prstGeom>
          <a:noFill/>
          <a:ln w="9525">
            <a:noFill/>
            <a:miter lim="800000"/>
            <a:headEnd/>
            <a:tailEnd/>
          </a:ln>
        </p:spPr>
      </p:pic>
      <p:pic>
        <p:nvPicPr>
          <p:cNvPr id="22" name="Imagem 21" descr="S21_nica_8.png"/>
          <p:cNvPicPr>
            <a:picLocks noChangeAspect="1"/>
          </p:cNvPicPr>
          <p:nvPr/>
        </p:nvPicPr>
        <p:blipFill>
          <a:blip r:embed="rId10" cstate="print"/>
          <a:srcRect l="4327" t="64520" r="62502"/>
          <a:stretch>
            <a:fillRect/>
          </a:stretch>
        </p:blipFill>
        <p:spPr bwMode="auto">
          <a:xfrm>
            <a:off x="506413" y="4248150"/>
            <a:ext cx="3883025" cy="2336800"/>
          </a:xfrm>
          <a:prstGeom prst="rect">
            <a:avLst/>
          </a:prstGeom>
          <a:noFill/>
          <a:ln w="9525">
            <a:noFill/>
            <a:miter lim="800000"/>
            <a:headEnd/>
            <a:tailEnd/>
          </a:ln>
        </p:spPr>
      </p:pic>
      <p:cxnSp>
        <p:nvCxnSpPr>
          <p:cNvPr id="27" name="Conector reto 26"/>
          <p:cNvCxnSpPr/>
          <p:nvPr/>
        </p:nvCxnSpPr>
        <p:spPr>
          <a:xfrm>
            <a:off x="1941513" y="-352425"/>
            <a:ext cx="0" cy="1012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a:off x="3348038" y="-307975"/>
            <a:ext cx="0" cy="2390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Imagem 22" descr="S21_nica_9.png"/>
          <p:cNvPicPr>
            <a:picLocks noChangeAspect="1"/>
          </p:cNvPicPr>
          <p:nvPr/>
        </p:nvPicPr>
        <p:blipFill>
          <a:blip r:embed="rId11" cstate="print"/>
          <a:srcRect l="9134" r="65627" b="22224"/>
          <a:stretch>
            <a:fillRect/>
          </a:stretch>
        </p:blipFill>
        <p:spPr bwMode="auto">
          <a:xfrm>
            <a:off x="1068388" y="0"/>
            <a:ext cx="2954337" cy="5121275"/>
          </a:xfrm>
          <a:prstGeom prst="rect">
            <a:avLst/>
          </a:prstGeom>
          <a:noFill/>
          <a:ln w="9525">
            <a:noFill/>
            <a:miter lim="800000"/>
            <a:headEnd/>
            <a:tailEnd/>
          </a:ln>
        </p:spPr>
      </p:pic>
      <p:pic>
        <p:nvPicPr>
          <p:cNvPr id="7" name="Imagem 6" descr="S21_nica_2.png"/>
          <p:cNvPicPr>
            <a:picLocks noChangeAspect="1"/>
          </p:cNvPicPr>
          <p:nvPr/>
        </p:nvPicPr>
        <p:blipFill>
          <a:blip r:embed="rId12" cstate="print"/>
          <a:srcRect l="19965" t="25703" r="76157" b="68993"/>
          <a:stretch>
            <a:fillRect/>
          </a:stretch>
        </p:blipFill>
        <p:spPr bwMode="auto">
          <a:xfrm>
            <a:off x="2168525" y="1574800"/>
            <a:ext cx="808038" cy="622300"/>
          </a:xfrm>
          <a:prstGeom prst="rect">
            <a:avLst/>
          </a:prstGeom>
          <a:noFill/>
          <a:ln w="9525">
            <a:noFill/>
            <a:miter lim="800000"/>
            <a:headEnd/>
            <a:tailEnd/>
          </a:ln>
        </p:spPr>
      </p:pic>
      <p:sp>
        <p:nvSpPr>
          <p:cNvPr id="30" name="Retângulo 29"/>
          <p:cNvSpPr/>
          <p:nvPr/>
        </p:nvSpPr>
        <p:spPr>
          <a:xfrm rot="20700000">
            <a:off x="7418388" y="3878263"/>
            <a:ext cx="5240337" cy="187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solidFill>
                <a:prstClr val="white"/>
              </a:solidFill>
            </a:endParaRPr>
          </a:p>
        </p:txBody>
      </p:sp>
      <p:sp>
        <p:nvSpPr>
          <p:cNvPr id="31" name="Retângulo 30"/>
          <p:cNvSpPr/>
          <p:nvPr/>
        </p:nvSpPr>
        <p:spPr>
          <a:xfrm rot="20700000">
            <a:off x="-493713" y="5561013"/>
            <a:ext cx="5618163" cy="900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32" name="Retângulo 31"/>
          <p:cNvSpPr>
            <a:spLocks noChangeArrowheads="1"/>
          </p:cNvSpPr>
          <p:nvPr/>
        </p:nvSpPr>
        <p:spPr bwMode="auto">
          <a:xfrm rot="-900000">
            <a:off x="7534275" y="4117975"/>
            <a:ext cx="3727450" cy="1765300"/>
          </a:xfrm>
          <a:prstGeom prst="rect">
            <a:avLst/>
          </a:prstGeom>
          <a:noFill/>
          <a:ln w="9525">
            <a:noFill/>
            <a:miter lim="800000"/>
            <a:headEnd/>
            <a:tailEnd/>
          </a:ln>
        </p:spPr>
        <p:txBody>
          <a:bodyPr>
            <a:spAutoFit/>
          </a:bodyPr>
          <a:lstStyle/>
          <a:p>
            <a:pPr eaLnBrk="0" hangingPunct="0">
              <a:lnSpc>
                <a:spcPct val="90000"/>
              </a:lnSpc>
            </a:pPr>
            <a:r>
              <a:rPr lang="pt-BR" sz="2800" b="1">
                <a:solidFill>
                  <a:srgbClr val="FF6A00"/>
                </a:solidFill>
                <a:latin typeface="Trebuchet MS" pitchFamily="34" charset="0"/>
                <a:ea typeface="Times New Roman" pitchFamily="18" charset="0"/>
                <a:cs typeface="Calibri" pitchFamily="34" charset="0"/>
              </a:rPr>
              <a:t>NO CLICK JOGOS, </a:t>
            </a:r>
            <a:r>
              <a:rPr lang="pt-BR" sz="3600" b="1">
                <a:solidFill>
                  <a:srgbClr val="FF6A00"/>
                </a:solidFill>
                <a:latin typeface="Trebuchet MS" pitchFamily="34" charset="0"/>
                <a:ea typeface="Times New Roman" pitchFamily="18" charset="0"/>
                <a:cs typeface="Calibri" pitchFamily="34" charset="0"/>
              </a:rPr>
              <a:t>OS USUÁRIOS </a:t>
            </a:r>
            <a:r>
              <a:rPr lang="pt-BR" sz="2800" b="1">
                <a:solidFill>
                  <a:srgbClr val="FF6A00"/>
                </a:solidFill>
                <a:latin typeface="Trebuchet MS" pitchFamily="34" charset="0"/>
                <a:ea typeface="Times New Roman" pitchFamily="18" charset="0"/>
                <a:cs typeface="Calibri" pitchFamily="34" charset="0"/>
              </a:rPr>
              <a:t>PASSAM </a:t>
            </a:r>
            <a:r>
              <a:rPr lang="pt-BR" sz="3000" b="1">
                <a:solidFill>
                  <a:srgbClr val="FF9C00"/>
                </a:solidFill>
                <a:latin typeface="Trebuchet MS" pitchFamily="34" charset="0"/>
                <a:ea typeface="Times New Roman" pitchFamily="18" charset="0"/>
                <a:cs typeface="Calibri" pitchFamily="34" charset="0"/>
              </a:rPr>
              <a:t>MAIS DE 1H </a:t>
            </a:r>
            <a:r>
              <a:rPr lang="pt-BR" sz="2800" b="1">
                <a:solidFill>
                  <a:srgbClr val="FF6A00"/>
                </a:solidFill>
                <a:latin typeface="Trebuchet MS" pitchFamily="34" charset="0"/>
                <a:ea typeface="Times New Roman" pitchFamily="18" charset="0"/>
                <a:cs typeface="Calibri" pitchFamily="34" charset="0"/>
              </a:rPr>
              <a:t>JOGANDO NO SITE</a:t>
            </a:r>
          </a:p>
        </p:txBody>
      </p:sp>
      <p:sp>
        <p:nvSpPr>
          <p:cNvPr id="33" name="Retângulo 6"/>
          <p:cNvSpPr>
            <a:spLocks noChangeArrowheads="1"/>
          </p:cNvSpPr>
          <p:nvPr/>
        </p:nvSpPr>
        <p:spPr bwMode="auto">
          <a:xfrm rot="-900000">
            <a:off x="1255713" y="5375275"/>
            <a:ext cx="3767137" cy="812800"/>
          </a:xfrm>
          <a:prstGeom prst="rect">
            <a:avLst/>
          </a:prstGeom>
          <a:noFill/>
          <a:ln w="9525">
            <a:noFill/>
            <a:miter lim="800000"/>
            <a:headEnd/>
            <a:tailEnd/>
          </a:ln>
        </p:spPr>
        <p:txBody>
          <a:bodyPr>
            <a:spAutoFit/>
          </a:bodyPr>
          <a:lstStyle/>
          <a:p>
            <a:pPr algn="r" eaLnBrk="0" hangingPunct="0">
              <a:lnSpc>
                <a:spcPct val="90000"/>
              </a:lnSpc>
            </a:pPr>
            <a:r>
              <a:rPr lang="pt-BR" sz="2400">
                <a:solidFill>
                  <a:srgbClr val="FF9C00"/>
                </a:solidFill>
                <a:latin typeface="Trebuchet MS" pitchFamily="34" charset="0"/>
                <a:ea typeface="Times New Roman" pitchFamily="18" charset="0"/>
                <a:cs typeface="Calibri" pitchFamily="34" charset="0"/>
              </a:rPr>
              <a:t>mais longo </a:t>
            </a:r>
            <a:r>
              <a:rPr lang="pt-BR" sz="2400">
                <a:solidFill>
                  <a:srgbClr val="FFFFFF"/>
                </a:solidFill>
                <a:latin typeface="Trebuchet MS" pitchFamily="34" charset="0"/>
                <a:ea typeface="Times New Roman" pitchFamily="18" charset="0"/>
                <a:cs typeface="Calibri" pitchFamily="34" charset="0"/>
              </a:rPr>
              <a:t>que um show do </a:t>
            </a:r>
            <a:r>
              <a:rPr lang="pt-BR" sz="2800" b="1">
                <a:solidFill>
                  <a:srgbClr val="FF9C00"/>
                </a:solidFill>
                <a:latin typeface="Trebuchet MS" pitchFamily="34" charset="0"/>
                <a:ea typeface="Times New Roman" pitchFamily="18" charset="0"/>
                <a:cs typeface="Calibri" pitchFamily="34" charset="0"/>
              </a:rPr>
              <a:t>Justin Bieber</a:t>
            </a:r>
            <a:endParaRPr lang="pt-BR" sz="2400">
              <a:solidFill>
                <a:srgbClr val="FF9C00"/>
              </a:solidFill>
              <a:latin typeface="Trebuchet MS" pitchFamily="34" charset="0"/>
              <a:ea typeface="Times New Roman" pitchFamily="18" charset="0"/>
              <a:cs typeface="Calibri" pitchFamily="34" charset="0"/>
            </a:endParaRPr>
          </a:p>
        </p:txBody>
      </p:sp>
      <p:pic>
        <p:nvPicPr>
          <p:cNvPr id="8214" name="Imagem 23" descr="Template_V2.png"/>
          <p:cNvPicPr>
            <a:picLocks noChangeAspect="1"/>
          </p:cNvPicPr>
          <p:nvPr/>
        </p:nvPicPr>
        <p:blipFill>
          <a:blip r:embed="rId13" cstate="print"/>
          <a:srcRect l="81799" b="85712"/>
          <a:stretch>
            <a:fillRect/>
          </a:stretch>
        </p:blipFill>
        <p:spPr bwMode="auto">
          <a:xfrm>
            <a:off x="9574213" y="0"/>
            <a:ext cx="2130425" cy="9413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500"/>
                                  </p:stCondLst>
                                  <p:childTnLst>
                                    <p:set>
                                      <p:cBhvr>
                                        <p:cTn id="31" dur="1" fill="hold">
                                          <p:stCondLst>
                                            <p:cond delay="0"/>
                                          </p:stCondLst>
                                        </p:cTn>
                                        <p:tgtEl>
                                          <p:spTgt spid="121883"/>
                                        </p:tgtEl>
                                        <p:attrNameLst>
                                          <p:attrName>style.visibility</p:attrName>
                                        </p:attrNameLst>
                                      </p:cBhvr>
                                      <p:to>
                                        <p:strVal val="visible"/>
                                      </p:to>
                                    </p:set>
                                    <p:animEffect transition="in" filter="fade">
                                      <p:cBhvr>
                                        <p:cTn id="32" dur="500"/>
                                        <p:tgtEl>
                                          <p:spTgt spid="121883"/>
                                        </p:tgtEl>
                                      </p:cBhvr>
                                    </p:animEffect>
                                  </p:childTnLst>
                                </p:cTn>
                              </p:par>
                              <p:par>
                                <p:cTn id="33" presetID="10" presetClass="entr" presetSubtype="0" fill="hold"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2" presetClass="entr" presetSubtype="2" accel="50000" decel="50000" fill="hold" grpId="0" nodeType="with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ppt_y"/>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par>
                          <p:cTn id="43" fill="hold">
                            <p:stCondLst>
                              <p:cond delay="1500"/>
                            </p:stCondLst>
                            <p:childTnLst>
                              <p:par>
                                <p:cTn id="44" presetID="8" presetClass="emph" presetSubtype="0" repeatCount="indefinite" fill="hold" nodeType="afterEffect">
                                  <p:stCondLst>
                                    <p:cond delay="0"/>
                                  </p:stCondLst>
                                  <p:childTnLst>
                                    <p:animRot by="21600000">
                                      <p:cBhvr>
                                        <p:cTn id="45" dur="46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6" presetClass="emph" presetSubtype="0" repeatCount="8000" accel="50000" decel="50000" autoRev="1" fill="hold" nodeType="withEffect">
                                  <p:stCondLst>
                                    <p:cond delay="0"/>
                                  </p:stCondLst>
                                  <p:childTnLst>
                                    <p:animScale>
                                      <p:cBhvr>
                                        <p:cTn id="50" dur="288" fill="hold"/>
                                        <p:tgtEl>
                                          <p:spTgt spid="7"/>
                                        </p:tgtEl>
                                      </p:cBhvr>
                                      <p:by x="70000" y="70000"/>
                                    </p:animScale>
                                  </p:childTnLst>
                                </p:cTn>
                              </p:par>
                              <p:par>
                                <p:cTn id="51" presetID="8" presetClass="emph" presetSubtype="0" repeatCount="indefinite" fill="hold" nodeType="withEffect">
                                  <p:stCondLst>
                                    <p:cond delay="0"/>
                                  </p:stCondLst>
                                  <p:childTnLst>
                                    <p:animRot by="1800000">
                                      <p:cBhvr>
                                        <p:cTn id="52" dur="4600" fill="hold"/>
                                        <p:tgtEl>
                                          <p:spTgt spid="17"/>
                                        </p:tgtEl>
                                        <p:attrNameLst>
                                          <p:attrName>r</p:attrName>
                                        </p:attrNameLst>
                                      </p:cBhvr>
                                    </p:animRot>
                                  </p:childTnLst>
                                </p:cTn>
                              </p:par>
                              <p:par>
                                <p:cTn id="53" presetID="6" presetClass="emph" presetSubtype="0" repeatCount="indefinite" accel="50000" decel="50000" autoRev="1" fill="hold" nodeType="withEffect">
                                  <p:stCondLst>
                                    <p:cond delay="0"/>
                                  </p:stCondLst>
                                  <p:childTnLst>
                                    <p:animScale>
                                      <p:cBhvr>
                                        <p:cTn id="54" dur="200" fill="hold"/>
                                        <p:tgtEl>
                                          <p:spTgt spid="12"/>
                                        </p:tgtEl>
                                      </p:cBhvr>
                                      <p:by x="70000" y="70000"/>
                                    </p:animScale>
                                  </p:childTnLst>
                                </p:cTn>
                              </p:par>
                              <p:par>
                                <p:cTn id="55" presetID="6" presetClass="emph" presetSubtype="0" repeatCount="indefinite" accel="50000" decel="50000" autoRev="1" fill="hold" nodeType="withEffect">
                                  <p:stCondLst>
                                    <p:cond delay="500"/>
                                  </p:stCondLst>
                                  <p:childTnLst>
                                    <p:animScale>
                                      <p:cBhvr>
                                        <p:cTn id="56" dur="200" fill="hold"/>
                                        <p:tgtEl>
                                          <p:spTgt spid="15"/>
                                        </p:tgtEl>
                                      </p:cBhvr>
                                      <p:by x="70000" y="70000"/>
                                    </p:animScale>
                                  </p:childTnLst>
                                </p:cTn>
                              </p:par>
                              <p:par>
                                <p:cTn id="57" presetID="1" presetClass="path" presetSubtype="0" repeatCount="indefinite" accel="50000" decel="50000" autoRev="1" fill="hold" nodeType="withEffect">
                                  <p:stCondLst>
                                    <p:cond delay="0"/>
                                  </p:stCondLst>
                                  <p:childTnLst>
                                    <p:animMotion origin="layout" path="M -1.7659E-6 4.62985E-7 C 0.01804 4.62985E-7 0.01343 0.00844 0.01302 0.02122 C 0.01221 0.03472 0.00082 0.03762 -0.00678 0.03882 C -0.02482 0.03882 -0.02211 0.02869 -0.02265 0.02122 C -0.02319 0.01109 -0.01804 4.62985E-7 -1.7659E-6 4.62985E-7 Z " pathEditMode="relative" rAng="0" ptsTypes="fffff">
                                      <p:cBhvr>
                                        <p:cTn id="58" dur="1000" fill="hold"/>
                                        <p:tgtEl>
                                          <p:spTgt spid="8"/>
                                        </p:tgtEl>
                                        <p:attrNameLst>
                                          <p:attrName>ppt_x</p:attrName>
                                          <p:attrName>ppt_y</p:attrName>
                                        </p:attrNameLst>
                                      </p:cBhvr>
                                      <p:rCtr x="-300" y="1900"/>
                                    </p:animMotion>
                                  </p:childTnLst>
                                </p:cTn>
                              </p:par>
                              <p:par>
                                <p:cTn id="59" presetID="2" presetClass="entr" presetSubtype="1" accel="50000" decel="50000" fill="hold" nodeType="withEffect">
                                  <p:stCondLst>
                                    <p:cond delay="470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0-#ppt_h/2"/>
                                          </p:val>
                                        </p:tav>
                                        <p:tav tm="100000">
                                          <p:val>
                                            <p:strVal val="#ppt_y"/>
                                          </p:val>
                                        </p:tav>
                                      </p:tavLst>
                                    </p:anim>
                                  </p:childTnLst>
                                </p:cTn>
                              </p:par>
                              <p:par>
                                <p:cTn id="63" presetID="2" presetClass="entr" presetSubtype="1" accel="50000" decel="50000" fill="hold" nodeType="withEffect">
                                  <p:stCondLst>
                                    <p:cond delay="470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0-#ppt_h/2"/>
                                          </p:val>
                                        </p:tav>
                                        <p:tav tm="100000">
                                          <p:val>
                                            <p:strVal val="#ppt_y"/>
                                          </p:val>
                                        </p:tav>
                                      </p:tavLst>
                                    </p:anim>
                                  </p:childTnLst>
                                </p:cTn>
                              </p:par>
                              <p:par>
                                <p:cTn id="67" presetID="2" presetClass="exit" presetSubtype="1" accel="50000" decel="50000" fill="hold" nodeType="withEffect">
                                  <p:stCondLst>
                                    <p:cond delay="5200"/>
                                  </p:stCondLst>
                                  <p:childTnLst>
                                    <p:anim calcmode="lin" valueType="num">
                                      <p:cBhvr additive="base">
                                        <p:cTn id="68" dur="1000"/>
                                        <p:tgtEl>
                                          <p:spTgt spid="23"/>
                                        </p:tgtEl>
                                        <p:attrNameLst>
                                          <p:attrName>ppt_x</p:attrName>
                                        </p:attrNameLst>
                                      </p:cBhvr>
                                      <p:tavLst>
                                        <p:tav tm="0">
                                          <p:val>
                                            <p:strVal val="ppt_x"/>
                                          </p:val>
                                        </p:tav>
                                        <p:tav tm="100000">
                                          <p:val>
                                            <p:strVal val="ppt_x"/>
                                          </p:val>
                                        </p:tav>
                                      </p:tavLst>
                                    </p:anim>
                                    <p:anim calcmode="lin" valueType="num">
                                      <p:cBhvr additive="base">
                                        <p:cTn id="69" dur="1000"/>
                                        <p:tgtEl>
                                          <p:spTgt spid="23"/>
                                        </p:tgtEl>
                                        <p:attrNameLst>
                                          <p:attrName>ppt_y</p:attrName>
                                        </p:attrNameLst>
                                      </p:cBhvr>
                                      <p:tavLst>
                                        <p:tav tm="0">
                                          <p:val>
                                            <p:strVal val="ppt_y"/>
                                          </p:val>
                                        </p:tav>
                                        <p:tav tm="100000">
                                          <p:val>
                                            <p:strVal val="0-ppt_h/2"/>
                                          </p:val>
                                        </p:tav>
                                      </p:tavLst>
                                    </p:anim>
                                    <p:set>
                                      <p:cBhvr>
                                        <p:cTn id="70" dur="1" fill="hold">
                                          <p:stCondLst>
                                            <p:cond delay="999"/>
                                          </p:stCondLst>
                                        </p:cTn>
                                        <p:tgtEl>
                                          <p:spTgt spid="23"/>
                                        </p:tgtEl>
                                        <p:attrNameLst>
                                          <p:attrName>style.visibility</p:attrName>
                                        </p:attrNameLst>
                                      </p:cBhvr>
                                      <p:to>
                                        <p:strVal val="hidden"/>
                                      </p:to>
                                    </p:set>
                                  </p:childTnLst>
                                </p:cTn>
                              </p:par>
                              <p:par>
                                <p:cTn id="71" presetID="10" presetClass="exit" presetSubtype="0" fill="hold" nodeType="withEffect">
                                  <p:stCondLst>
                                    <p:cond delay="5200"/>
                                  </p:stCondLst>
                                  <p:childTnLst>
                                    <p:animEffect transition="out" filter="fade">
                                      <p:cBhvr>
                                        <p:cTn id="72" dur="500"/>
                                        <p:tgtEl>
                                          <p:spTgt spid="7"/>
                                        </p:tgtEl>
                                      </p:cBhvr>
                                    </p:animEffect>
                                    <p:set>
                                      <p:cBhvr>
                                        <p:cTn id="73" dur="1" fill="hold">
                                          <p:stCondLst>
                                            <p:cond delay="499"/>
                                          </p:stCondLst>
                                        </p:cTn>
                                        <p:tgtEl>
                                          <p:spTgt spid="7"/>
                                        </p:tgtEl>
                                        <p:attrNameLst>
                                          <p:attrName>style.visibility</p:attrName>
                                        </p:attrNameLst>
                                      </p:cBhvr>
                                      <p:to>
                                        <p:strVal val="hidden"/>
                                      </p:to>
                                    </p:set>
                                  </p:childTnLst>
                                </p:cTn>
                              </p:par>
                              <p:par>
                                <p:cTn id="74" presetID="2" presetClass="exit" presetSubtype="1" fill="hold" nodeType="withEffect">
                                  <p:stCondLst>
                                    <p:cond delay="5300"/>
                                  </p:stCondLst>
                                  <p:childTnLst>
                                    <p:anim calcmode="lin" valueType="num">
                                      <p:cBhvr additive="base">
                                        <p:cTn id="75" dur="300"/>
                                        <p:tgtEl>
                                          <p:spTgt spid="27"/>
                                        </p:tgtEl>
                                        <p:attrNameLst>
                                          <p:attrName>ppt_x</p:attrName>
                                        </p:attrNameLst>
                                      </p:cBhvr>
                                      <p:tavLst>
                                        <p:tav tm="0">
                                          <p:val>
                                            <p:strVal val="ppt_x"/>
                                          </p:val>
                                        </p:tav>
                                        <p:tav tm="100000">
                                          <p:val>
                                            <p:strVal val="ppt_x"/>
                                          </p:val>
                                        </p:tav>
                                      </p:tavLst>
                                    </p:anim>
                                    <p:anim calcmode="lin" valueType="num">
                                      <p:cBhvr additive="base">
                                        <p:cTn id="76" dur="300"/>
                                        <p:tgtEl>
                                          <p:spTgt spid="27"/>
                                        </p:tgtEl>
                                        <p:attrNameLst>
                                          <p:attrName>ppt_y</p:attrName>
                                        </p:attrNameLst>
                                      </p:cBhvr>
                                      <p:tavLst>
                                        <p:tav tm="0">
                                          <p:val>
                                            <p:strVal val="ppt_y"/>
                                          </p:val>
                                        </p:tav>
                                        <p:tav tm="100000">
                                          <p:val>
                                            <p:strVal val="0-ppt_h/2"/>
                                          </p:val>
                                        </p:tav>
                                      </p:tavLst>
                                    </p:anim>
                                    <p:set>
                                      <p:cBhvr>
                                        <p:cTn id="77" dur="1" fill="hold">
                                          <p:stCondLst>
                                            <p:cond delay="299"/>
                                          </p:stCondLst>
                                        </p:cTn>
                                        <p:tgtEl>
                                          <p:spTgt spid="27"/>
                                        </p:tgtEl>
                                        <p:attrNameLst>
                                          <p:attrName>style.visibility</p:attrName>
                                        </p:attrNameLst>
                                      </p:cBhvr>
                                      <p:to>
                                        <p:strVal val="hidden"/>
                                      </p:to>
                                    </p:set>
                                  </p:childTnLst>
                                </p:cTn>
                              </p:par>
                              <p:par>
                                <p:cTn id="78" presetID="2" presetClass="exit" presetSubtype="1" fill="hold" nodeType="withEffect">
                                  <p:stCondLst>
                                    <p:cond delay="5300"/>
                                  </p:stCondLst>
                                  <p:childTnLst>
                                    <p:anim calcmode="lin" valueType="num">
                                      <p:cBhvr additive="base">
                                        <p:cTn id="79" dur="300"/>
                                        <p:tgtEl>
                                          <p:spTgt spid="28"/>
                                        </p:tgtEl>
                                        <p:attrNameLst>
                                          <p:attrName>ppt_x</p:attrName>
                                        </p:attrNameLst>
                                      </p:cBhvr>
                                      <p:tavLst>
                                        <p:tav tm="0">
                                          <p:val>
                                            <p:strVal val="ppt_x"/>
                                          </p:val>
                                        </p:tav>
                                        <p:tav tm="100000">
                                          <p:val>
                                            <p:strVal val="ppt_x"/>
                                          </p:val>
                                        </p:tav>
                                      </p:tavLst>
                                    </p:anim>
                                    <p:anim calcmode="lin" valueType="num">
                                      <p:cBhvr additive="base">
                                        <p:cTn id="80" dur="300"/>
                                        <p:tgtEl>
                                          <p:spTgt spid="28"/>
                                        </p:tgtEl>
                                        <p:attrNameLst>
                                          <p:attrName>ppt_y</p:attrName>
                                        </p:attrNameLst>
                                      </p:cBhvr>
                                      <p:tavLst>
                                        <p:tav tm="0">
                                          <p:val>
                                            <p:strVal val="ppt_y"/>
                                          </p:val>
                                        </p:tav>
                                        <p:tav tm="100000">
                                          <p:val>
                                            <p:strVal val="0-ppt_h/2"/>
                                          </p:val>
                                        </p:tav>
                                      </p:tavLst>
                                    </p:anim>
                                    <p:set>
                                      <p:cBhvr>
                                        <p:cTn id="81" dur="1" fill="hold">
                                          <p:stCondLst>
                                            <p:cond delay="299"/>
                                          </p:stCondLst>
                                        </p:cTn>
                                        <p:tgtEl>
                                          <p:spTgt spid="28"/>
                                        </p:tgtEl>
                                        <p:attrNameLst>
                                          <p:attrName>style.visibility</p:attrName>
                                        </p:attrNameLst>
                                      </p:cBhvr>
                                      <p:to>
                                        <p:strVal val="hidden"/>
                                      </p:to>
                                    </p:set>
                                  </p:childTnLst>
                                </p:cTn>
                              </p:par>
                              <p:par>
                                <p:cTn id="82" presetID="2" presetClass="entr" presetSubtype="8" accel="50000" decel="50000" fill="hold" nodeType="withEffect">
                                  <p:stCondLst>
                                    <p:cond delay="3400"/>
                                  </p:stCondLst>
                                  <p:childTnLst>
                                    <p:set>
                                      <p:cBhvr>
                                        <p:cTn id="83" dur="1" fill="hold">
                                          <p:stCondLst>
                                            <p:cond delay="0"/>
                                          </p:stCondLst>
                                        </p:cTn>
                                        <p:tgtEl>
                                          <p:spTgt spid="31"/>
                                        </p:tgtEl>
                                        <p:attrNameLst>
                                          <p:attrName>style.visibility</p:attrName>
                                        </p:attrNameLst>
                                      </p:cBhvr>
                                      <p:to>
                                        <p:strVal val="visible"/>
                                      </p:to>
                                    </p:set>
                                    <p:anim calcmode="lin" valueType="num">
                                      <p:cBhvr additive="base">
                                        <p:cTn id="84" dur="500" fill="hold"/>
                                        <p:tgtEl>
                                          <p:spTgt spid="31"/>
                                        </p:tgtEl>
                                        <p:attrNameLst>
                                          <p:attrName>ppt_x</p:attrName>
                                        </p:attrNameLst>
                                      </p:cBhvr>
                                      <p:tavLst>
                                        <p:tav tm="0">
                                          <p:val>
                                            <p:strVal val="0-#ppt_w/2"/>
                                          </p:val>
                                        </p:tav>
                                        <p:tav tm="100000">
                                          <p:val>
                                            <p:strVal val="#ppt_x"/>
                                          </p:val>
                                        </p:tav>
                                      </p:tavLst>
                                    </p:anim>
                                    <p:anim calcmode="lin" valueType="num">
                                      <p:cBhvr additive="base">
                                        <p:cTn id="85" dur="500" fill="hold"/>
                                        <p:tgtEl>
                                          <p:spTgt spid="31"/>
                                        </p:tgtEl>
                                        <p:attrNameLst>
                                          <p:attrName>ppt_y</p:attrName>
                                        </p:attrNameLst>
                                      </p:cBhvr>
                                      <p:tavLst>
                                        <p:tav tm="0">
                                          <p:val>
                                            <p:strVal val="#ppt_y"/>
                                          </p:val>
                                        </p:tav>
                                        <p:tav tm="100000">
                                          <p:val>
                                            <p:strVal val="#ppt_y"/>
                                          </p:val>
                                        </p:tav>
                                      </p:tavLst>
                                    </p:anim>
                                  </p:childTnLst>
                                </p:cTn>
                              </p:par>
                              <p:par>
                                <p:cTn id="86" presetID="10" presetClass="entr" presetSubtype="0" fill="hold" nodeType="withEffect">
                                  <p:stCondLst>
                                    <p:cond delay="390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794" y="1587"/>
            <a:ext cx="11704637" cy="6583363"/>
          </a:xfrm>
          <a:prstGeom prst="rect">
            <a:avLst/>
          </a:prstGeom>
          <a:noFill/>
          <a:ln w="9525">
            <a:noFill/>
            <a:miter lim="800000"/>
            <a:headEnd/>
            <a:tailEnd/>
          </a:ln>
          <a:effectLst/>
        </p:spPr>
      </p:pic>
      <p:pic>
        <p:nvPicPr>
          <p:cNvPr id="20" name="Imagem 19" descr="S22_Adriano_7.png"/>
          <p:cNvPicPr>
            <a:picLocks noChangeAspect="1"/>
          </p:cNvPicPr>
          <p:nvPr/>
        </p:nvPicPr>
        <p:blipFill>
          <a:blip r:embed="rId4" cstate="print"/>
          <a:srcRect l="42782"/>
          <a:stretch>
            <a:fillRect/>
          </a:stretch>
        </p:blipFill>
        <p:spPr>
          <a:xfrm>
            <a:off x="5007429" y="545"/>
            <a:ext cx="6697209" cy="6583859"/>
          </a:xfrm>
          <a:prstGeom prst="rect">
            <a:avLst/>
          </a:prstGeom>
        </p:spPr>
      </p:pic>
      <p:sp>
        <p:nvSpPr>
          <p:cNvPr id="4" name="Retângulo 3"/>
          <p:cNvSpPr/>
          <p:nvPr/>
        </p:nvSpPr>
        <p:spPr>
          <a:xfrm>
            <a:off x="163687" y="340147"/>
            <a:ext cx="5992312" cy="867930"/>
          </a:xfrm>
          <a:prstGeom prst="rect">
            <a:avLst/>
          </a:prstGeom>
        </p:spPr>
        <p:txBody>
          <a:bodyPr wrap="square">
            <a:spAutoFit/>
          </a:bodyPr>
          <a:lstStyle/>
          <a:p>
            <a:pPr algn="ctr">
              <a:lnSpc>
                <a:spcPct val="90000"/>
              </a:lnSpc>
            </a:pPr>
            <a:r>
              <a:rPr lang="pt-BR" sz="2800" b="1" dirty="0" smtClean="0">
                <a:latin typeface="Trebuchet MS" pitchFamily="34" charset="0"/>
              </a:rPr>
              <a:t>NO CLICK JOGOS, SÃO MAIS DE </a:t>
            </a:r>
            <a:br>
              <a:rPr lang="pt-BR" sz="2800" b="1" dirty="0" smtClean="0">
                <a:latin typeface="Trebuchet MS" pitchFamily="34" charset="0"/>
              </a:rPr>
            </a:br>
            <a:r>
              <a:rPr lang="pt-BR" sz="2800" b="1" dirty="0" smtClean="0">
                <a:latin typeface="Trebuchet MS" pitchFamily="34" charset="0"/>
              </a:rPr>
              <a:t>1 BILHÃO DE AD VIEWS POR MÊS</a:t>
            </a:r>
          </a:p>
        </p:txBody>
      </p:sp>
      <p:sp>
        <p:nvSpPr>
          <p:cNvPr id="8" name="Retângulo 7"/>
          <p:cNvSpPr/>
          <p:nvPr/>
        </p:nvSpPr>
        <p:spPr>
          <a:xfrm>
            <a:off x="0" y="1276251"/>
            <a:ext cx="6140351" cy="1368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10430" y="1415563"/>
            <a:ext cx="5498826" cy="1089529"/>
          </a:xfrm>
          <a:prstGeom prst="rect">
            <a:avLst/>
          </a:prstGeom>
        </p:spPr>
        <p:txBody>
          <a:bodyPr wrap="square">
            <a:spAutoFit/>
          </a:bodyPr>
          <a:lstStyle/>
          <a:p>
            <a:pPr algn="ctr">
              <a:lnSpc>
                <a:spcPct val="90000"/>
              </a:lnSpc>
            </a:pPr>
            <a:r>
              <a:rPr lang="pt-BR" sz="2400" dirty="0" smtClean="0">
                <a:solidFill>
                  <a:srgbClr val="FF9C00"/>
                </a:solidFill>
                <a:latin typeface="Trebuchet MS" pitchFamily="34" charset="0"/>
              </a:rPr>
              <a:t>mais do que todos abdominais </a:t>
            </a:r>
            <a:r>
              <a:rPr lang="pt-BR" sz="2400" dirty="0" smtClean="0">
                <a:solidFill>
                  <a:schemeClr val="bg1"/>
                </a:solidFill>
                <a:latin typeface="Trebuchet MS" pitchFamily="34" charset="0"/>
              </a:rPr>
              <a:t>feitos </a:t>
            </a:r>
          </a:p>
          <a:p>
            <a:pPr algn="ctr">
              <a:lnSpc>
                <a:spcPct val="90000"/>
              </a:lnSpc>
            </a:pPr>
            <a:r>
              <a:rPr lang="pt-BR" sz="2400" dirty="0" smtClean="0">
                <a:solidFill>
                  <a:schemeClr val="bg1"/>
                </a:solidFill>
                <a:latin typeface="Trebuchet MS" pitchFamily="34" charset="0"/>
              </a:rPr>
              <a:t>nos </a:t>
            </a:r>
            <a:r>
              <a:rPr lang="pt-BR" sz="2400" dirty="0" smtClean="0">
                <a:solidFill>
                  <a:srgbClr val="FF9C00"/>
                </a:solidFill>
                <a:latin typeface="Trebuchet MS" pitchFamily="34" charset="0"/>
              </a:rPr>
              <a:t>comerciais de AB </a:t>
            </a:r>
            <a:r>
              <a:rPr lang="pt-BR" sz="2400" dirty="0" err="1" smtClean="0">
                <a:solidFill>
                  <a:srgbClr val="FF9C00"/>
                </a:solidFill>
                <a:latin typeface="Trebuchet MS" pitchFamily="34" charset="0"/>
              </a:rPr>
              <a:t>Flex</a:t>
            </a:r>
            <a:r>
              <a:rPr lang="pt-BR" sz="2400" dirty="0" smtClean="0">
                <a:solidFill>
                  <a:srgbClr val="FF9C00"/>
                </a:solidFill>
                <a:latin typeface="Trebuchet MS" pitchFamily="34" charset="0"/>
              </a:rPr>
              <a:t> Power </a:t>
            </a:r>
            <a:r>
              <a:rPr lang="pt-BR" sz="2400" dirty="0" err="1" smtClean="0">
                <a:solidFill>
                  <a:srgbClr val="FF9C00"/>
                </a:solidFill>
                <a:latin typeface="Trebuchet MS" pitchFamily="34" charset="0"/>
              </a:rPr>
              <a:t>Plus</a:t>
            </a:r>
            <a:r>
              <a:rPr lang="pt-BR" sz="2400" dirty="0" smtClean="0">
                <a:solidFill>
                  <a:srgbClr val="FF9C00"/>
                </a:solidFill>
                <a:latin typeface="Trebuchet MS" pitchFamily="34" charset="0"/>
              </a:rPr>
              <a:t> </a:t>
            </a:r>
            <a:r>
              <a:rPr lang="pt-BR" sz="2400" dirty="0" smtClean="0">
                <a:solidFill>
                  <a:schemeClr val="bg1"/>
                </a:solidFill>
                <a:latin typeface="Trebuchet MS" pitchFamily="34" charset="0"/>
              </a:rPr>
              <a:t>já exibidos</a:t>
            </a:r>
            <a:endParaRPr lang="pt-BR" sz="2400" dirty="0">
              <a:solidFill>
                <a:schemeClr val="bg1"/>
              </a:solidFill>
              <a:latin typeface="Trebuchet MS" pitchFamily="34" charset="0"/>
            </a:endParaRPr>
          </a:p>
        </p:txBody>
      </p:sp>
      <p:pic>
        <p:nvPicPr>
          <p:cNvPr id="18" name="Imagem 17" descr="S22_Adriano_5.png"/>
          <p:cNvPicPr>
            <a:picLocks noChangeAspect="1"/>
          </p:cNvPicPr>
          <p:nvPr/>
        </p:nvPicPr>
        <p:blipFill>
          <a:blip r:embed="rId5" cstate="print"/>
          <a:srcRect l="15873" t="44082" r="40726"/>
          <a:stretch>
            <a:fillRect/>
          </a:stretch>
        </p:blipFill>
        <p:spPr>
          <a:xfrm>
            <a:off x="1857829" y="2902857"/>
            <a:ext cx="5080000" cy="3681547"/>
          </a:xfrm>
          <a:prstGeom prst="rect">
            <a:avLst/>
          </a:prstGeom>
        </p:spPr>
      </p:pic>
      <p:pic>
        <p:nvPicPr>
          <p:cNvPr id="19" name="Imagem 18" descr="S22_Adriano_6.png"/>
          <p:cNvPicPr>
            <a:picLocks noChangeAspect="1"/>
          </p:cNvPicPr>
          <p:nvPr/>
        </p:nvPicPr>
        <p:blipFill>
          <a:blip r:embed="rId6" cstate="print"/>
          <a:srcRect l="26289" t="45625" r="51514" b="25936"/>
          <a:stretch>
            <a:fillRect/>
          </a:stretch>
        </p:blipFill>
        <p:spPr>
          <a:xfrm>
            <a:off x="3077029" y="3004457"/>
            <a:ext cx="2598057" cy="1872343"/>
          </a:xfrm>
          <a:prstGeom prst="rect">
            <a:avLst/>
          </a:prstGeom>
        </p:spPr>
      </p:pic>
      <p:pic>
        <p:nvPicPr>
          <p:cNvPr id="21" name="Imagem 20" descr="S22_Adriano_8.png"/>
          <p:cNvPicPr>
            <a:picLocks noChangeAspect="1"/>
          </p:cNvPicPr>
          <p:nvPr/>
        </p:nvPicPr>
        <p:blipFill>
          <a:blip r:embed="rId7" cstate="print"/>
          <a:srcRect l="63614" t="59514" r="14933" b="12268"/>
          <a:stretch>
            <a:fillRect/>
          </a:stretch>
        </p:blipFill>
        <p:spPr>
          <a:xfrm>
            <a:off x="7445829" y="3918857"/>
            <a:ext cx="2510971" cy="1857829"/>
          </a:xfrm>
          <a:prstGeom prst="rect">
            <a:avLst/>
          </a:prstGeom>
        </p:spPr>
      </p:pic>
      <p:pic>
        <p:nvPicPr>
          <p:cNvPr id="22" name="Imagem 21" descr="S22_Adriano_9.png"/>
          <p:cNvPicPr>
            <a:picLocks noChangeAspect="1"/>
          </p:cNvPicPr>
          <p:nvPr/>
        </p:nvPicPr>
        <p:blipFill>
          <a:blip r:embed="rId8" cstate="print"/>
          <a:srcRect l="67830" t="14321" r="19769" b="79506"/>
          <a:stretch>
            <a:fillRect/>
          </a:stretch>
        </p:blipFill>
        <p:spPr>
          <a:xfrm>
            <a:off x="7939314" y="798286"/>
            <a:ext cx="1451429" cy="406400"/>
          </a:xfrm>
          <a:prstGeom prst="rect">
            <a:avLst/>
          </a:prstGeom>
        </p:spPr>
      </p:pic>
      <p:pic>
        <p:nvPicPr>
          <p:cNvPr id="23" name="Imagem 22" descr="S22_Adriano_10.png"/>
          <p:cNvPicPr>
            <a:picLocks noChangeAspect="1"/>
          </p:cNvPicPr>
          <p:nvPr/>
        </p:nvPicPr>
        <p:blipFill>
          <a:blip r:embed="rId9" cstate="print"/>
          <a:srcRect l="55537" t="39063" r="32159" b="35782"/>
          <a:stretch>
            <a:fillRect/>
          </a:stretch>
        </p:blipFill>
        <p:spPr>
          <a:xfrm rot="1818334">
            <a:off x="7624342" y="2464383"/>
            <a:ext cx="1440160" cy="1656184"/>
          </a:xfrm>
          <a:prstGeom prst="rect">
            <a:avLst/>
          </a:prstGeom>
        </p:spPr>
      </p:pic>
      <p:pic>
        <p:nvPicPr>
          <p:cNvPr id="24" name="Imagem 23" descr="S22_Adriano_10.png"/>
          <p:cNvPicPr>
            <a:picLocks noChangeAspect="1"/>
          </p:cNvPicPr>
          <p:nvPr/>
        </p:nvPicPr>
        <p:blipFill>
          <a:blip r:embed="rId9" cstate="print"/>
          <a:srcRect l="72419" t="50000" r="22869" b="34755"/>
          <a:stretch>
            <a:fillRect/>
          </a:stretch>
        </p:blipFill>
        <p:spPr>
          <a:xfrm>
            <a:off x="8824686" y="3292475"/>
            <a:ext cx="551543" cy="1003754"/>
          </a:xfrm>
          <a:prstGeom prst="rect">
            <a:avLst/>
          </a:prstGeom>
        </p:spPr>
      </p:pic>
      <p:pic>
        <p:nvPicPr>
          <p:cNvPr id="25" name="Imagem 24" descr="S22_Adriano_10.png"/>
          <p:cNvPicPr>
            <a:picLocks noChangeAspect="1"/>
          </p:cNvPicPr>
          <p:nvPr/>
        </p:nvPicPr>
        <p:blipFill>
          <a:blip r:embed="rId9" cstate="print"/>
          <a:srcRect l="82959" t="50000" r="11213" b="36077"/>
          <a:stretch>
            <a:fillRect/>
          </a:stretch>
        </p:blipFill>
        <p:spPr>
          <a:xfrm>
            <a:off x="9564914" y="3292475"/>
            <a:ext cx="682172" cy="916668"/>
          </a:xfrm>
          <a:prstGeom prst="rect">
            <a:avLst/>
          </a:prstGeom>
        </p:spPr>
      </p:pic>
      <p:pic>
        <p:nvPicPr>
          <p:cNvPr id="26" name="Imagem 25" descr="S22_Adriano_10.png"/>
          <p:cNvPicPr>
            <a:picLocks noChangeAspect="1"/>
          </p:cNvPicPr>
          <p:nvPr/>
        </p:nvPicPr>
        <p:blipFill>
          <a:blip r:embed="rId9" cstate="print"/>
          <a:srcRect l="79115" t="45846" r="16545" b="37180"/>
          <a:stretch>
            <a:fillRect/>
          </a:stretch>
        </p:blipFill>
        <p:spPr>
          <a:xfrm>
            <a:off x="9260114" y="3018971"/>
            <a:ext cx="508000" cy="1117600"/>
          </a:xfrm>
          <a:prstGeom prst="rect">
            <a:avLst/>
          </a:prstGeom>
        </p:spPr>
      </p:pic>
      <p:pic>
        <p:nvPicPr>
          <p:cNvPr id="27" name="Imagem 26" descr="S22_Adriano_9.png"/>
          <p:cNvPicPr>
            <a:picLocks noChangeAspect="1"/>
          </p:cNvPicPr>
          <p:nvPr/>
        </p:nvPicPr>
        <p:blipFill>
          <a:blip r:embed="rId8" cstate="print"/>
          <a:srcRect l="68822" t="8810" r="26342" b="86120"/>
          <a:stretch>
            <a:fillRect/>
          </a:stretch>
        </p:blipFill>
        <p:spPr>
          <a:xfrm>
            <a:off x="8055429" y="580571"/>
            <a:ext cx="566057" cy="333829"/>
          </a:xfrm>
          <a:prstGeom prst="rect">
            <a:avLst/>
          </a:prstGeom>
        </p:spPr>
      </p:pic>
      <p:pic>
        <p:nvPicPr>
          <p:cNvPr id="28" name="Imagem 27" descr="S22_Adriano_9.png"/>
          <p:cNvPicPr>
            <a:picLocks noChangeAspect="1"/>
          </p:cNvPicPr>
          <p:nvPr/>
        </p:nvPicPr>
        <p:blipFill>
          <a:blip r:embed="rId8" cstate="print"/>
          <a:srcRect l="75395" t="8589" r="19397" b="86120"/>
          <a:stretch>
            <a:fillRect/>
          </a:stretch>
        </p:blipFill>
        <p:spPr>
          <a:xfrm>
            <a:off x="8824686" y="566057"/>
            <a:ext cx="609600" cy="348343"/>
          </a:xfrm>
          <a:prstGeom prst="rect">
            <a:avLst/>
          </a:prstGeom>
        </p:spPr>
      </p:pic>
      <p:pic>
        <p:nvPicPr>
          <p:cNvPr id="29" name="Imagem 28" descr="S22_Adriano_8.png"/>
          <p:cNvPicPr>
            <a:picLocks noChangeAspect="1"/>
          </p:cNvPicPr>
          <p:nvPr/>
        </p:nvPicPr>
        <p:blipFill>
          <a:blip r:embed="rId7" cstate="print"/>
          <a:srcRect l="63614" t="59514" r="14933" b="12268"/>
          <a:stretch>
            <a:fillRect/>
          </a:stretch>
        </p:blipFill>
        <p:spPr>
          <a:xfrm>
            <a:off x="7445829" y="3918857"/>
            <a:ext cx="2510971" cy="1857829"/>
          </a:xfrm>
          <a:prstGeom prst="rect">
            <a:avLst/>
          </a:prstGeom>
        </p:spPr>
      </p:pic>
      <p:pic>
        <p:nvPicPr>
          <p:cNvPr id="30" name="Imagem 29" descr="S22_Adriano_4.png"/>
          <p:cNvPicPr>
            <a:picLocks noChangeAspect="1"/>
          </p:cNvPicPr>
          <p:nvPr/>
        </p:nvPicPr>
        <p:blipFill>
          <a:blip r:embed="rId10" cstate="print"/>
          <a:srcRect t="33280" r="75199"/>
          <a:stretch>
            <a:fillRect/>
          </a:stretch>
        </p:blipFill>
        <p:spPr>
          <a:xfrm>
            <a:off x="0" y="2191657"/>
            <a:ext cx="2902857" cy="4392747"/>
          </a:xfrm>
          <a:prstGeom prst="rect">
            <a:avLst/>
          </a:prstGeom>
        </p:spPr>
      </p:pic>
      <p:pic>
        <p:nvPicPr>
          <p:cNvPr id="31" name="Imagem 30" descr="S22_Adriano_3.png"/>
          <p:cNvPicPr>
            <a:picLocks noChangeAspect="1"/>
          </p:cNvPicPr>
          <p:nvPr/>
        </p:nvPicPr>
        <p:blipFill>
          <a:blip r:embed="rId11" cstate="print"/>
          <a:srcRect l="4464" t="72741" r="65775"/>
          <a:stretch>
            <a:fillRect/>
          </a:stretch>
        </p:blipFill>
        <p:spPr>
          <a:xfrm>
            <a:off x="522514" y="4789714"/>
            <a:ext cx="3483429" cy="1794690"/>
          </a:xfrm>
          <a:prstGeom prst="rect">
            <a:avLst/>
          </a:prstGeom>
        </p:spPr>
      </p:pic>
      <p:pic>
        <p:nvPicPr>
          <p:cNvPr id="32" name="Imagem 31" descr="S22_Adriano_2.png"/>
          <p:cNvPicPr>
            <a:picLocks noChangeAspect="1"/>
          </p:cNvPicPr>
          <p:nvPr/>
        </p:nvPicPr>
        <p:blipFill>
          <a:blip r:embed="rId12" cstate="print"/>
          <a:srcRect t="42098" r="82391"/>
          <a:stretch>
            <a:fillRect/>
          </a:stretch>
        </p:blipFill>
        <p:spPr>
          <a:xfrm>
            <a:off x="0" y="2772229"/>
            <a:ext cx="2061029" cy="3812175"/>
          </a:xfrm>
          <a:prstGeom prst="rect">
            <a:avLst/>
          </a:prstGeom>
        </p:spPr>
      </p:pic>
      <p:pic>
        <p:nvPicPr>
          <p:cNvPr id="33" name="Imagem 32" descr="S22_Adriano_1.png"/>
          <p:cNvPicPr>
            <a:picLocks noChangeAspect="1"/>
          </p:cNvPicPr>
          <p:nvPr/>
        </p:nvPicPr>
        <p:blipFill>
          <a:blip r:embed="rId13" cstate="print"/>
          <a:srcRect l="9796" t="56648" r="68751" b="12048"/>
          <a:stretch>
            <a:fillRect/>
          </a:stretch>
        </p:blipFill>
        <p:spPr>
          <a:xfrm>
            <a:off x="1146629" y="3730171"/>
            <a:ext cx="2510971" cy="2061029"/>
          </a:xfrm>
          <a:prstGeom prst="rect">
            <a:avLst/>
          </a:prstGeom>
        </p:spPr>
      </p:pic>
      <p:pic>
        <p:nvPicPr>
          <p:cNvPr id="34" name="Imagem 33" descr="S22_Adriano.png"/>
          <p:cNvPicPr>
            <a:picLocks noChangeAspect="1"/>
          </p:cNvPicPr>
          <p:nvPr/>
        </p:nvPicPr>
        <p:blipFill>
          <a:blip r:embed="rId14" cstate="print"/>
          <a:srcRect l="21081" t="56868" r="68255" b="23071"/>
          <a:stretch>
            <a:fillRect/>
          </a:stretch>
        </p:blipFill>
        <p:spPr>
          <a:xfrm>
            <a:off x="2467429" y="3744686"/>
            <a:ext cx="1248228" cy="1320800"/>
          </a:xfrm>
          <a:prstGeom prst="rect">
            <a:avLst/>
          </a:prstGeom>
        </p:spPr>
      </p:pic>
      <p:pic>
        <p:nvPicPr>
          <p:cNvPr id="36" name="Imagem 35" descr="Template_V2.png"/>
          <p:cNvPicPr>
            <a:picLocks noChangeAspect="1"/>
          </p:cNvPicPr>
          <p:nvPr/>
        </p:nvPicPr>
        <p:blipFill>
          <a:blip r:embed="rId15" cstate="print"/>
          <a:srcRect l="80076" b="84094"/>
          <a:stretch>
            <a:fillRect/>
          </a:stretch>
        </p:blipFill>
        <p:spPr>
          <a:xfrm>
            <a:off x="9372600" y="545"/>
            <a:ext cx="2332038" cy="10472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 presetClass="entr" presetSubtype="4" decel="5000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2000"/>
                            </p:stCondLst>
                            <p:childTnLst>
                              <p:par>
                                <p:cTn id="43" presetID="26" presetClass="emph" presetSubtype="0" repeatCount="15000" fill="hold" nodeType="afterEffect">
                                  <p:stCondLst>
                                    <p:cond delay="0"/>
                                  </p:stCondLst>
                                  <p:childTnLst>
                                    <p:animEffect transition="out" filter="fade">
                                      <p:cBhvr>
                                        <p:cTn id="44" dur="200" tmFilter="0, 0; .2, .5; .8, .5; 1, 0"/>
                                        <p:tgtEl>
                                          <p:spTgt spid="29"/>
                                        </p:tgtEl>
                                      </p:cBhvr>
                                    </p:animEffect>
                                    <p:animScale>
                                      <p:cBhvr>
                                        <p:cTn id="45" dur="100" autoRev="1" fill="hold"/>
                                        <p:tgtEl>
                                          <p:spTgt spid="29"/>
                                        </p:tgtEl>
                                      </p:cBhvr>
                                      <p:by x="105000" y="105000"/>
                                    </p:animScale>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42" presetClass="path" presetSubtype="0" accel="50000" decel="50000" fill="hold" nodeType="withEffect">
                                  <p:stCondLst>
                                    <p:cond delay="0"/>
                                  </p:stCondLst>
                                  <p:childTnLst>
                                    <p:animMotion origin="layout" path="M -1.13821E-6 1.44928E-7 L -0.44634 0.33164 " pathEditMode="relative" rAng="0" ptsTypes="AA">
                                      <p:cBhvr>
                                        <p:cTn id="49" dur="500" spd="-100000" fill="hold"/>
                                        <p:tgtEl>
                                          <p:spTgt spid="34"/>
                                        </p:tgtEl>
                                        <p:attrNameLst>
                                          <p:attrName>ppt_x</p:attrName>
                                          <p:attrName>ppt_y</p:attrName>
                                        </p:attrNameLst>
                                      </p:cBhvr>
                                      <p:rCtr x="-223" y="166"/>
                                    </p:animMotion>
                                  </p:childTnLst>
                                </p:cTn>
                              </p:par>
                              <p:par>
                                <p:cTn id="50" presetID="1" presetClass="entr" presetSubtype="0" fill="hold" nodeType="withEffect">
                                  <p:stCondLst>
                                    <p:cond delay="500"/>
                                  </p:stCondLst>
                                  <p:childTnLst>
                                    <p:set>
                                      <p:cBhvr>
                                        <p:cTn id="51" dur="1" fill="hold">
                                          <p:stCondLst>
                                            <p:cond delay="0"/>
                                          </p:stCondLst>
                                        </p:cTn>
                                        <p:tgtEl>
                                          <p:spTgt spid="33"/>
                                        </p:tgtEl>
                                        <p:attrNameLst>
                                          <p:attrName>style.visibility</p:attrName>
                                        </p:attrNameLst>
                                      </p:cBhvr>
                                      <p:to>
                                        <p:strVal val="visible"/>
                                      </p:to>
                                    </p:set>
                                  </p:childTnLst>
                                </p:cTn>
                              </p:par>
                              <p:par>
                                <p:cTn id="52" presetID="42" presetClass="path" presetSubtype="0" accel="50000" decel="50000" fill="hold" nodeType="withEffect">
                                  <p:stCondLst>
                                    <p:cond delay="500"/>
                                  </p:stCondLst>
                                  <p:childTnLst>
                                    <p:animMotion origin="layout" path="M -3.55014E-6 3.86473E-6 L -0.34634 0.36231 " pathEditMode="relative" rAng="0" ptsTypes="AA">
                                      <p:cBhvr>
                                        <p:cTn id="53" dur="500" spd="-100000" fill="hold"/>
                                        <p:tgtEl>
                                          <p:spTgt spid="33"/>
                                        </p:tgtEl>
                                        <p:attrNameLst>
                                          <p:attrName>ppt_x</p:attrName>
                                          <p:attrName>ppt_y</p:attrName>
                                        </p:attrNameLst>
                                      </p:cBhvr>
                                      <p:rCtr x="-173" y="181"/>
                                    </p:animMotion>
                                  </p:childTnLst>
                                </p:cTn>
                              </p:par>
                              <p:par>
                                <p:cTn id="54" presetID="1" presetClass="entr" presetSubtype="0" fill="hold" nodeType="withEffect">
                                  <p:stCondLst>
                                    <p:cond delay="1000"/>
                                  </p:stCondLst>
                                  <p:childTnLst>
                                    <p:set>
                                      <p:cBhvr>
                                        <p:cTn id="55" dur="1" fill="hold">
                                          <p:stCondLst>
                                            <p:cond delay="0"/>
                                          </p:stCondLst>
                                        </p:cTn>
                                        <p:tgtEl>
                                          <p:spTgt spid="32"/>
                                        </p:tgtEl>
                                        <p:attrNameLst>
                                          <p:attrName>style.visibility</p:attrName>
                                        </p:attrNameLst>
                                      </p:cBhvr>
                                      <p:to>
                                        <p:strVal val="visible"/>
                                      </p:to>
                                    </p:set>
                                  </p:childTnLst>
                                </p:cTn>
                              </p:par>
                              <p:par>
                                <p:cTn id="56" presetID="42" presetClass="path" presetSubtype="0" accel="50000" decel="50000" fill="hold" nodeType="withEffect">
                                  <p:stCondLst>
                                    <p:cond delay="1000"/>
                                  </p:stCondLst>
                                  <p:childTnLst>
                                    <p:animMotion origin="layout" path="M -3.79404E-7 4.25121E-6 L -0.35854 0.08405 " pathEditMode="relative" rAng="0" ptsTypes="AA">
                                      <p:cBhvr>
                                        <p:cTn id="57" dur="500" spd="-100000" fill="hold"/>
                                        <p:tgtEl>
                                          <p:spTgt spid="32"/>
                                        </p:tgtEl>
                                        <p:attrNameLst>
                                          <p:attrName>ppt_x</p:attrName>
                                          <p:attrName>ppt_y</p:attrName>
                                        </p:attrNameLst>
                                      </p:cBhvr>
                                      <p:rCtr x="-179" y="42"/>
                                    </p:animMotion>
                                  </p:childTnLst>
                                </p:cTn>
                              </p:par>
                              <p:par>
                                <p:cTn id="58" presetID="1" presetClass="entr" presetSubtype="0" fill="hold" nodeType="withEffect">
                                  <p:stCondLst>
                                    <p:cond delay="1500"/>
                                  </p:stCondLst>
                                  <p:childTnLst>
                                    <p:set>
                                      <p:cBhvr>
                                        <p:cTn id="59" dur="1" fill="hold">
                                          <p:stCondLst>
                                            <p:cond delay="0"/>
                                          </p:stCondLst>
                                        </p:cTn>
                                        <p:tgtEl>
                                          <p:spTgt spid="31"/>
                                        </p:tgtEl>
                                        <p:attrNameLst>
                                          <p:attrName>style.visibility</p:attrName>
                                        </p:attrNameLst>
                                      </p:cBhvr>
                                      <p:to>
                                        <p:strVal val="visible"/>
                                      </p:to>
                                    </p:set>
                                  </p:childTnLst>
                                </p:cTn>
                              </p:par>
                              <p:par>
                                <p:cTn id="60" presetID="42" presetClass="path" presetSubtype="0" accel="50000" decel="50000" fill="hold" nodeType="withEffect">
                                  <p:stCondLst>
                                    <p:cond delay="1500"/>
                                  </p:stCondLst>
                                  <p:childTnLst>
                                    <p:animMotion origin="layout" path="M -4.93225E-6 2.6087E-6 L -0.19322 0.32319 " pathEditMode="relative" rAng="0" ptsTypes="AA">
                                      <p:cBhvr>
                                        <p:cTn id="61" dur="500" spd="-100000" fill="hold"/>
                                        <p:tgtEl>
                                          <p:spTgt spid="31"/>
                                        </p:tgtEl>
                                        <p:attrNameLst>
                                          <p:attrName>ppt_x</p:attrName>
                                          <p:attrName>ppt_y</p:attrName>
                                        </p:attrNameLst>
                                      </p:cBhvr>
                                      <p:rCtr x="-97" y="162"/>
                                    </p:animMotion>
                                  </p:childTnLst>
                                </p:cTn>
                              </p:par>
                              <p:par>
                                <p:cTn id="62" presetID="1" presetClass="entr" presetSubtype="0" fill="hold" nodeType="withEffect">
                                  <p:stCondLst>
                                    <p:cond delay="2000"/>
                                  </p:stCondLst>
                                  <p:childTnLst>
                                    <p:set>
                                      <p:cBhvr>
                                        <p:cTn id="63" dur="1" fill="hold">
                                          <p:stCondLst>
                                            <p:cond delay="0"/>
                                          </p:stCondLst>
                                        </p:cTn>
                                        <p:tgtEl>
                                          <p:spTgt spid="30"/>
                                        </p:tgtEl>
                                        <p:attrNameLst>
                                          <p:attrName>style.visibility</p:attrName>
                                        </p:attrNameLst>
                                      </p:cBhvr>
                                      <p:to>
                                        <p:strVal val="visible"/>
                                      </p:to>
                                    </p:set>
                                  </p:childTnLst>
                                </p:cTn>
                              </p:par>
                              <p:par>
                                <p:cTn id="64" presetID="42" presetClass="path" presetSubtype="0" accel="50000" decel="50000" fill="hold" nodeType="withEffect">
                                  <p:stCondLst>
                                    <p:cond delay="2000"/>
                                  </p:stCondLst>
                                  <p:childTnLst>
                                    <p:animMotion origin="layout" path="M 1.76152E-6 -2.85024E-6 L -0.36829 0.07537 " pathEditMode="relative" rAng="0" ptsTypes="AA">
                                      <p:cBhvr>
                                        <p:cTn id="65" dur="500" spd="-100000" fill="hold"/>
                                        <p:tgtEl>
                                          <p:spTgt spid="30"/>
                                        </p:tgtEl>
                                        <p:attrNameLst>
                                          <p:attrName>ppt_x</p:attrName>
                                          <p:attrName>ppt_y</p:attrName>
                                        </p:attrNameLst>
                                      </p:cBhvr>
                                      <p:rCtr x="-184" y="38"/>
                                    </p:animMotion>
                                  </p:childTnLst>
                                </p:cTn>
                              </p:par>
                              <p:par>
                                <p:cTn id="66" presetID="22" presetClass="entr" presetSubtype="4" repeatCount="3000" fill="hold" nodeType="withEffect">
                                  <p:stCondLst>
                                    <p:cond delay="70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200"/>
                                        <p:tgtEl>
                                          <p:spTgt spid="24"/>
                                        </p:tgtEl>
                                      </p:cBhvr>
                                    </p:animEffect>
                                  </p:childTnLst>
                                </p:cTn>
                              </p:par>
                              <p:par>
                                <p:cTn id="69" presetID="22" presetClass="entr" presetSubtype="4" repeatCount="3000" fill="hold" nodeType="withEffect">
                                  <p:stCondLst>
                                    <p:cond delay="130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200"/>
                                        <p:tgtEl>
                                          <p:spTgt spid="26"/>
                                        </p:tgtEl>
                                      </p:cBhvr>
                                    </p:animEffect>
                                  </p:childTnLst>
                                </p:cTn>
                              </p:par>
                              <p:par>
                                <p:cTn id="72" presetID="1" presetClass="exit" presetSubtype="0" fill="hold" nodeType="withEffect">
                                  <p:stCondLst>
                                    <p:cond delay="1300"/>
                                  </p:stCondLst>
                                  <p:childTnLst>
                                    <p:set>
                                      <p:cBhvr>
                                        <p:cTn id="73" dur="1" fill="hold">
                                          <p:stCondLst>
                                            <p:cond delay="0"/>
                                          </p:stCondLst>
                                        </p:cTn>
                                        <p:tgtEl>
                                          <p:spTgt spid="24"/>
                                        </p:tgtEl>
                                        <p:attrNameLst>
                                          <p:attrName>style.visibility</p:attrName>
                                        </p:attrNameLst>
                                      </p:cBhvr>
                                      <p:to>
                                        <p:strVal val="hidden"/>
                                      </p:to>
                                    </p:set>
                                  </p:childTnLst>
                                </p:cTn>
                              </p:par>
                              <p:par>
                                <p:cTn id="74" presetID="22" presetClass="entr" presetSubtype="4" repeatCount="3000" fill="hold" nodeType="withEffect">
                                  <p:stCondLst>
                                    <p:cond delay="180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200"/>
                                        <p:tgtEl>
                                          <p:spTgt spid="25"/>
                                        </p:tgtEl>
                                      </p:cBhvr>
                                    </p:animEffect>
                                  </p:childTnLst>
                                </p:cTn>
                              </p:par>
                              <p:par>
                                <p:cTn id="77" presetID="1" presetClass="exit" presetSubtype="0" fill="hold" nodeType="withEffect">
                                  <p:stCondLst>
                                    <p:cond delay="1800"/>
                                  </p:stCondLst>
                                  <p:childTnLst>
                                    <p:set>
                                      <p:cBhvr>
                                        <p:cTn id="78" dur="1" fill="hold">
                                          <p:stCondLst>
                                            <p:cond delay="0"/>
                                          </p:stCondLst>
                                        </p:cTn>
                                        <p:tgtEl>
                                          <p:spTgt spid="26"/>
                                        </p:tgtEl>
                                        <p:attrNameLst>
                                          <p:attrName>style.visibility</p:attrName>
                                        </p:attrNameLst>
                                      </p:cBhvr>
                                      <p:to>
                                        <p:strVal val="hidden"/>
                                      </p:to>
                                    </p:set>
                                  </p:childTnLst>
                                </p:cTn>
                              </p:par>
                              <p:par>
                                <p:cTn id="79" presetID="1" presetClass="exit" presetSubtype="0" fill="hold" nodeType="withEffect">
                                  <p:stCondLst>
                                    <p:cond delay="2500"/>
                                  </p:stCondLst>
                                  <p:childTnLst>
                                    <p:set>
                                      <p:cBhvr>
                                        <p:cTn id="80" dur="1" fill="hold">
                                          <p:stCondLst>
                                            <p:cond delay="0"/>
                                          </p:stCondLst>
                                        </p:cTn>
                                        <p:tgtEl>
                                          <p:spTgt spid="25"/>
                                        </p:tgtEl>
                                        <p:attrNameLst>
                                          <p:attrName>style.visibility</p:attrName>
                                        </p:attrNameLst>
                                      </p:cBhvr>
                                      <p:to>
                                        <p:strVal val="hidden"/>
                                      </p:to>
                                    </p:set>
                                  </p:childTnLst>
                                </p:cTn>
                              </p:par>
                            </p:childTnLst>
                          </p:cTn>
                        </p:par>
                        <p:par>
                          <p:cTn id="81" fill="hold">
                            <p:stCondLst>
                              <p:cond delay="5000"/>
                            </p:stCondLst>
                            <p:childTnLst>
                              <p:par>
                                <p:cTn id="82" presetID="42" presetClass="path" presetSubtype="0" accel="50000" decel="50000" fill="hold" nodeType="afterEffect">
                                  <p:stCondLst>
                                    <p:cond delay="0"/>
                                  </p:stCondLst>
                                  <p:childTnLst>
                                    <p:animMotion origin="layout" path="M 1.84161E-6 -1.50434E-6 L 1.84161E-6 0.0229 " pathEditMode="relative" rAng="0" ptsTypes="AA">
                                      <p:cBhvr>
                                        <p:cTn id="83" dur="1000" fill="hold"/>
                                        <p:tgtEl>
                                          <p:spTgt spid="22"/>
                                        </p:tgtEl>
                                        <p:attrNameLst>
                                          <p:attrName>ppt_x</p:attrName>
                                          <p:attrName>ppt_y</p:attrName>
                                        </p:attrNameLst>
                                      </p:cBhvr>
                                      <p:rCtr x="0" y="11"/>
                                    </p:animMotion>
                                  </p:childTnLst>
                                </p:cTn>
                              </p:par>
                              <p:par>
                                <p:cTn id="84" presetID="8" presetClass="emph" presetSubtype="0" decel="50000" fill="hold" nodeType="withEffect">
                                  <p:stCondLst>
                                    <p:cond delay="0"/>
                                  </p:stCondLst>
                                  <p:childTnLst>
                                    <p:animRot by="1200000">
                                      <p:cBhvr>
                                        <p:cTn id="85" dur="1000" fill="hold"/>
                                        <p:tgtEl>
                                          <p:spTgt spid="28"/>
                                        </p:tgtEl>
                                        <p:attrNameLst>
                                          <p:attrName>r</p:attrName>
                                        </p:attrNameLst>
                                      </p:cBhvr>
                                    </p:animRot>
                                  </p:childTnLst>
                                </p:cTn>
                              </p:par>
                              <p:par>
                                <p:cTn id="86" presetID="8" presetClass="emph" presetSubtype="0" decel="50000" fill="hold" nodeType="withEffect">
                                  <p:stCondLst>
                                    <p:cond delay="0"/>
                                  </p:stCondLst>
                                  <p:childTnLst>
                                    <p:animRot by="-1200000">
                                      <p:cBhvr>
                                        <p:cTn id="87" dur="1000" fill="hold"/>
                                        <p:tgtEl>
                                          <p:spTgt spid="27"/>
                                        </p:tgtEl>
                                        <p:attrNameLst>
                                          <p:attrName>r</p:attrName>
                                        </p:attrNameLst>
                                      </p:cBhvr>
                                    </p:animRot>
                                  </p:childTnLst>
                                </p:cTn>
                              </p:par>
                              <p:par>
                                <p:cTn id="88" presetID="22" presetClass="entr" presetSubtype="4"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down)">
                                      <p:cBhvr>
                                        <p:cTn id="9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62491" name="Picture 27" descr="S23_v2_ma_5"/>
          <p:cNvPicPr>
            <a:picLocks noChangeAspect="1" noChangeArrowheads="1"/>
          </p:cNvPicPr>
          <p:nvPr/>
        </p:nvPicPr>
        <p:blipFill>
          <a:blip r:embed="rId4" cstate="print"/>
          <a:srcRect l="12695" t="6944" r="23341" b="20160"/>
          <a:stretch>
            <a:fillRect/>
          </a:stretch>
        </p:blipFill>
        <p:spPr bwMode="auto">
          <a:xfrm>
            <a:off x="4735513" y="554038"/>
            <a:ext cx="5688012" cy="3644900"/>
          </a:xfrm>
          <a:prstGeom prst="rect">
            <a:avLst/>
          </a:prstGeom>
          <a:noFill/>
        </p:spPr>
      </p:pic>
      <p:pic>
        <p:nvPicPr>
          <p:cNvPr id="62490" name="Picture 26" descr="S23_v2_ma_4"/>
          <p:cNvPicPr>
            <a:picLocks noChangeAspect="1" noChangeArrowheads="1"/>
          </p:cNvPicPr>
          <p:nvPr/>
        </p:nvPicPr>
        <p:blipFill>
          <a:blip r:embed="rId5" cstate="print"/>
          <a:srcRect t="43211"/>
          <a:stretch>
            <a:fillRect/>
          </a:stretch>
        </p:blipFill>
        <p:spPr bwMode="auto">
          <a:xfrm>
            <a:off x="0" y="2846388"/>
            <a:ext cx="11704638" cy="3738562"/>
          </a:xfrm>
          <a:prstGeom prst="rect">
            <a:avLst/>
          </a:prstGeom>
          <a:noFill/>
        </p:spPr>
      </p:pic>
      <p:pic>
        <p:nvPicPr>
          <p:cNvPr id="62489" name="Picture 25" descr="S23_v2_ma_3"/>
          <p:cNvPicPr>
            <a:picLocks noChangeAspect="1" noChangeArrowheads="1"/>
          </p:cNvPicPr>
          <p:nvPr/>
        </p:nvPicPr>
        <p:blipFill>
          <a:blip r:embed="rId6" cstate="print"/>
          <a:srcRect t="49916"/>
          <a:stretch>
            <a:fillRect/>
          </a:stretch>
        </p:blipFill>
        <p:spPr bwMode="auto">
          <a:xfrm>
            <a:off x="0" y="3287713"/>
            <a:ext cx="11704638" cy="3297237"/>
          </a:xfrm>
          <a:prstGeom prst="rect">
            <a:avLst/>
          </a:prstGeom>
          <a:noFill/>
        </p:spPr>
      </p:pic>
      <p:pic>
        <p:nvPicPr>
          <p:cNvPr id="62488" name="Picture 24" descr="S23_v2_ma_2"/>
          <p:cNvPicPr>
            <a:picLocks noChangeAspect="1" noChangeArrowheads="1"/>
          </p:cNvPicPr>
          <p:nvPr/>
        </p:nvPicPr>
        <p:blipFill>
          <a:blip r:embed="rId7" cstate="print"/>
          <a:srcRect t="56570" b="7330"/>
          <a:stretch>
            <a:fillRect/>
          </a:stretch>
        </p:blipFill>
        <p:spPr bwMode="auto">
          <a:xfrm>
            <a:off x="0" y="3724275"/>
            <a:ext cx="11704638" cy="2376488"/>
          </a:xfrm>
          <a:prstGeom prst="rect">
            <a:avLst/>
          </a:prstGeom>
          <a:noFill/>
        </p:spPr>
      </p:pic>
      <p:pic>
        <p:nvPicPr>
          <p:cNvPr id="62487" name="Picture 23" descr="S23_v2_ma_1"/>
          <p:cNvPicPr>
            <a:picLocks noChangeAspect="1" noChangeArrowheads="1"/>
          </p:cNvPicPr>
          <p:nvPr/>
        </p:nvPicPr>
        <p:blipFill>
          <a:blip r:embed="rId8" cstate="print"/>
          <a:srcRect t="62070"/>
          <a:stretch>
            <a:fillRect/>
          </a:stretch>
        </p:blipFill>
        <p:spPr bwMode="auto">
          <a:xfrm>
            <a:off x="0" y="4086225"/>
            <a:ext cx="11704638" cy="2497138"/>
          </a:xfrm>
          <a:prstGeom prst="rect">
            <a:avLst/>
          </a:prstGeom>
          <a:noFill/>
        </p:spPr>
      </p:pic>
      <p:pic>
        <p:nvPicPr>
          <p:cNvPr id="62474" name="Picture 10" descr="S23_v2_ma"/>
          <p:cNvPicPr>
            <a:picLocks noChangeAspect="1" noChangeArrowheads="1"/>
          </p:cNvPicPr>
          <p:nvPr/>
        </p:nvPicPr>
        <p:blipFill>
          <a:blip r:embed="rId9" cstate="print"/>
          <a:srcRect/>
          <a:stretch>
            <a:fillRect/>
          </a:stretch>
        </p:blipFill>
        <p:spPr bwMode="auto">
          <a:xfrm>
            <a:off x="0" y="0"/>
            <a:ext cx="23534688" cy="6629400"/>
          </a:xfrm>
          <a:prstGeom prst="rect">
            <a:avLst/>
          </a:prstGeom>
          <a:noFill/>
        </p:spPr>
      </p:pic>
      <p:sp>
        <p:nvSpPr>
          <p:cNvPr id="12" name="Retângulo 11"/>
          <p:cNvSpPr/>
          <p:nvPr/>
        </p:nvSpPr>
        <p:spPr>
          <a:xfrm>
            <a:off x="373063" y="0"/>
            <a:ext cx="3851275" cy="3148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15" name="Retângulo 14"/>
          <p:cNvSpPr>
            <a:spLocks noChangeArrowheads="1"/>
          </p:cNvSpPr>
          <p:nvPr/>
        </p:nvSpPr>
        <p:spPr bwMode="auto">
          <a:xfrm>
            <a:off x="-49213" y="1827213"/>
            <a:ext cx="4606926" cy="968375"/>
          </a:xfrm>
          <a:prstGeom prst="rect">
            <a:avLst/>
          </a:prstGeom>
          <a:noFill/>
          <a:ln w="9525">
            <a:noFill/>
            <a:miter lim="800000"/>
            <a:headEnd/>
            <a:tailEnd/>
          </a:ln>
        </p:spPr>
        <p:txBody>
          <a:bodyPr>
            <a:spAutoFit/>
          </a:bodyPr>
          <a:lstStyle/>
          <a:p>
            <a:pPr algn="ctr" fontAlgn="base">
              <a:lnSpc>
                <a:spcPct val="90000"/>
              </a:lnSpc>
              <a:spcBef>
                <a:spcPct val="0"/>
              </a:spcBef>
              <a:spcAft>
                <a:spcPct val="0"/>
              </a:spcAft>
            </a:pPr>
            <a:r>
              <a:rPr lang="pt-BR" sz="3200">
                <a:solidFill>
                  <a:prstClr val="white"/>
                </a:solidFill>
                <a:latin typeface="Trebuchet MS" pitchFamily="34" charset="0"/>
              </a:rPr>
              <a:t>35 milhões </a:t>
            </a:r>
            <a:br>
              <a:rPr lang="pt-BR" sz="3200">
                <a:solidFill>
                  <a:prstClr val="white"/>
                </a:solidFill>
                <a:latin typeface="Trebuchet MS" pitchFamily="34" charset="0"/>
              </a:rPr>
            </a:br>
            <a:r>
              <a:rPr lang="pt-BR" sz="3200">
                <a:solidFill>
                  <a:prstClr val="white"/>
                </a:solidFill>
                <a:latin typeface="Trebuchet MS" pitchFamily="34" charset="0"/>
              </a:rPr>
              <a:t>de </a:t>
            </a:r>
            <a:r>
              <a:rPr lang="pt-BR" sz="3200" b="1">
                <a:solidFill>
                  <a:prstClr val="white"/>
                </a:solidFill>
                <a:latin typeface="Trebuchet MS" pitchFamily="34" charset="0"/>
              </a:rPr>
              <a:t>gamers</a:t>
            </a:r>
            <a:endParaRPr lang="pt-BR" sz="3200">
              <a:solidFill>
                <a:prstClr val="white"/>
              </a:solidFill>
              <a:latin typeface="Trebuchet MS" pitchFamily="34" charset="0"/>
            </a:endParaRPr>
          </a:p>
        </p:txBody>
      </p:sp>
      <p:sp>
        <p:nvSpPr>
          <p:cNvPr id="17" name="Retângulo 16"/>
          <p:cNvSpPr>
            <a:spLocks noChangeArrowheads="1"/>
          </p:cNvSpPr>
          <p:nvPr/>
        </p:nvSpPr>
        <p:spPr bwMode="auto">
          <a:xfrm>
            <a:off x="484188" y="269875"/>
            <a:ext cx="3540125" cy="1079500"/>
          </a:xfrm>
          <a:prstGeom prst="rect">
            <a:avLst/>
          </a:prstGeom>
          <a:noFill/>
          <a:ln w="9525">
            <a:noFill/>
            <a:miter lim="800000"/>
            <a:headEnd/>
            <a:tailEnd/>
          </a:ln>
        </p:spPr>
        <p:txBody>
          <a:bodyPr>
            <a:spAutoFit/>
          </a:bodyPr>
          <a:lstStyle/>
          <a:p>
            <a:pPr algn="ctr" fontAlgn="base">
              <a:lnSpc>
                <a:spcPct val="90000"/>
              </a:lnSpc>
              <a:spcBef>
                <a:spcPct val="0"/>
              </a:spcBef>
              <a:spcAft>
                <a:spcPct val="0"/>
              </a:spcAft>
            </a:pPr>
            <a:r>
              <a:rPr lang="pt-BR" sz="3600" dirty="0" smtClean="0">
                <a:solidFill>
                  <a:prstClr val="white"/>
                </a:solidFill>
                <a:latin typeface="Trebuchet MS" pitchFamily="34" charset="0"/>
              </a:rPr>
              <a:t>Games são </a:t>
            </a:r>
            <a:r>
              <a:rPr lang="pt-BR" sz="3600" dirty="0">
                <a:solidFill>
                  <a:prstClr val="white"/>
                </a:solidFill>
                <a:latin typeface="Trebuchet MS" pitchFamily="34" charset="0"/>
              </a:rPr>
              <a:t>uma mídia de massa </a:t>
            </a:r>
          </a:p>
        </p:txBody>
      </p:sp>
      <p:pic>
        <p:nvPicPr>
          <p:cNvPr id="62486" name="Imagem 25" descr="Template_V2.png"/>
          <p:cNvPicPr>
            <a:picLocks noChangeAspect="1"/>
          </p:cNvPicPr>
          <p:nvPr/>
        </p:nvPicPr>
        <p:blipFill>
          <a:blip r:embed="rId10" cstate="print"/>
          <a:srcRect l="81799" b="85712"/>
          <a:stretch>
            <a:fillRect/>
          </a:stretch>
        </p:blipFill>
        <p:spPr bwMode="auto">
          <a:xfrm>
            <a:off x="9574213" y="0"/>
            <a:ext cx="2130425" cy="941388"/>
          </a:xfrm>
          <a:prstGeom prst="rect">
            <a:avLst/>
          </a:prstGeom>
          <a:noFill/>
          <a:ln w="9525">
            <a:noFill/>
            <a:miter lim="800000"/>
            <a:headEnd/>
            <a:tailEnd/>
          </a:ln>
        </p:spPr>
      </p:pic>
      <p:sp>
        <p:nvSpPr>
          <p:cNvPr id="20" name="Retângulo 19"/>
          <p:cNvSpPr/>
          <p:nvPr/>
        </p:nvSpPr>
        <p:spPr>
          <a:xfrm rot="20700000">
            <a:off x="5081588" y="3705225"/>
            <a:ext cx="8443912"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1" name="Retângulo 20"/>
          <p:cNvSpPr>
            <a:spLocks noChangeArrowheads="1"/>
          </p:cNvSpPr>
          <p:nvPr/>
        </p:nvSpPr>
        <p:spPr bwMode="auto">
          <a:xfrm rot="-895170">
            <a:off x="5189538" y="4084638"/>
            <a:ext cx="7027862" cy="420687"/>
          </a:xfrm>
          <a:prstGeom prst="rect">
            <a:avLst/>
          </a:prstGeom>
          <a:noFill/>
          <a:ln w="9525">
            <a:noFill/>
            <a:miter lim="800000"/>
            <a:headEnd/>
            <a:tailEnd/>
          </a:ln>
        </p:spPr>
        <p:txBody>
          <a:bodyPr>
            <a:spAutoFit/>
          </a:bodyPr>
          <a:lstStyle/>
          <a:p>
            <a:pPr marL="209550" indent="-209550" fontAlgn="base">
              <a:lnSpc>
                <a:spcPct val="90000"/>
              </a:lnSpc>
              <a:spcBef>
                <a:spcPct val="0"/>
              </a:spcBef>
              <a:spcAft>
                <a:spcPts val="1200"/>
              </a:spcAft>
              <a:buClr>
                <a:srgbClr val="FF6A00"/>
              </a:buClr>
              <a:buFont typeface="Arial" charset="0"/>
              <a:buChar char="•"/>
            </a:pPr>
            <a:r>
              <a:rPr lang="pt-BR" sz="2400" b="1">
                <a:solidFill>
                  <a:srgbClr val="FF6A00"/>
                </a:solidFill>
                <a:latin typeface="Trebuchet MS" pitchFamily="34" charset="0"/>
              </a:rPr>
              <a:t>20 milhões </a:t>
            </a:r>
            <a:r>
              <a:rPr lang="pt-BR" sz="2400">
                <a:solidFill>
                  <a:prstClr val="white"/>
                </a:solidFill>
                <a:latin typeface="Trebuchet MS" pitchFamily="34" charset="0"/>
              </a:rPr>
              <a:t>de visitantes únicos por mês</a:t>
            </a:r>
          </a:p>
        </p:txBody>
      </p:sp>
      <p:sp>
        <p:nvSpPr>
          <p:cNvPr id="2" name="Retângulo 19"/>
          <p:cNvSpPr/>
          <p:nvPr/>
        </p:nvSpPr>
        <p:spPr>
          <a:xfrm rot="20700000">
            <a:off x="5081588" y="4467225"/>
            <a:ext cx="8443912"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3" name="Retângulo 20"/>
          <p:cNvSpPr>
            <a:spLocks noChangeArrowheads="1"/>
          </p:cNvSpPr>
          <p:nvPr/>
        </p:nvSpPr>
        <p:spPr bwMode="auto">
          <a:xfrm rot="-895170">
            <a:off x="5189538" y="4751388"/>
            <a:ext cx="7027862" cy="420687"/>
          </a:xfrm>
          <a:prstGeom prst="rect">
            <a:avLst/>
          </a:prstGeom>
          <a:noFill/>
          <a:ln w="9525">
            <a:noFill/>
            <a:miter lim="800000"/>
            <a:headEnd/>
            <a:tailEnd/>
          </a:ln>
        </p:spPr>
        <p:txBody>
          <a:bodyPr>
            <a:spAutoFit/>
          </a:bodyPr>
          <a:lstStyle/>
          <a:p>
            <a:pPr marL="209550" indent="-209550" fontAlgn="base">
              <a:lnSpc>
                <a:spcPct val="90000"/>
              </a:lnSpc>
              <a:spcBef>
                <a:spcPct val="0"/>
              </a:spcBef>
              <a:spcAft>
                <a:spcPts val="1200"/>
              </a:spcAft>
              <a:buClr>
                <a:srgbClr val="FF6A00"/>
              </a:buClr>
              <a:buFont typeface="Arial" charset="0"/>
              <a:buChar char="•"/>
            </a:pPr>
            <a:r>
              <a:rPr lang="pt-BR" sz="2400" b="1">
                <a:solidFill>
                  <a:srgbClr val="FF6A00"/>
                </a:solidFill>
                <a:latin typeface="Trebuchet MS" pitchFamily="34" charset="0"/>
              </a:rPr>
              <a:t>90 milhões </a:t>
            </a:r>
            <a:r>
              <a:rPr lang="pt-BR" sz="2400">
                <a:solidFill>
                  <a:prstClr val="white"/>
                </a:solidFill>
                <a:latin typeface="Trebuchet MS" pitchFamily="34" charset="0"/>
              </a:rPr>
              <a:t>de visitas totais no mês </a:t>
            </a:r>
          </a:p>
        </p:txBody>
      </p:sp>
      <p:sp>
        <p:nvSpPr>
          <p:cNvPr id="4" name="Retângulo 19"/>
          <p:cNvSpPr/>
          <p:nvPr/>
        </p:nvSpPr>
        <p:spPr>
          <a:xfrm rot="20700000">
            <a:off x="5976938" y="4975225"/>
            <a:ext cx="8443912" cy="752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5" name="Retângulo 20"/>
          <p:cNvSpPr>
            <a:spLocks noChangeArrowheads="1"/>
          </p:cNvSpPr>
          <p:nvPr/>
        </p:nvSpPr>
        <p:spPr bwMode="auto">
          <a:xfrm rot="-895170">
            <a:off x="6084888" y="5259388"/>
            <a:ext cx="7027862" cy="420687"/>
          </a:xfrm>
          <a:prstGeom prst="rect">
            <a:avLst/>
          </a:prstGeom>
          <a:noFill/>
          <a:ln w="9525">
            <a:noFill/>
            <a:miter lim="800000"/>
            <a:headEnd/>
            <a:tailEnd/>
          </a:ln>
        </p:spPr>
        <p:txBody>
          <a:bodyPr>
            <a:spAutoFit/>
          </a:bodyPr>
          <a:lstStyle/>
          <a:p>
            <a:pPr marL="209550" indent="-209550" fontAlgn="base">
              <a:lnSpc>
                <a:spcPct val="90000"/>
              </a:lnSpc>
              <a:spcBef>
                <a:spcPct val="0"/>
              </a:spcBef>
              <a:spcAft>
                <a:spcPts val="1200"/>
              </a:spcAft>
              <a:buClr>
                <a:srgbClr val="FF6A00"/>
              </a:buClr>
              <a:buFont typeface="Arial" charset="0"/>
              <a:buChar char="•"/>
            </a:pPr>
            <a:r>
              <a:rPr lang="pt-BR" sz="2400">
                <a:solidFill>
                  <a:prstClr val="white"/>
                </a:solidFill>
                <a:latin typeface="Trebuchet MS" pitchFamily="34" charset="0"/>
              </a:rPr>
              <a:t>Mais de </a:t>
            </a:r>
            <a:r>
              <a:rPr lang="pt-BR" sz="2400" b="1">
                <a:solidFill>
                  <a:srgbClr val="FF6A00"/>
                </a:solidFill>
                <a:latin typeface="Trebuchet MS" pitchFamily="34" charset="0"/>
              </a:rPr>
              <a:t>1 bilhão de ad views</a:t>
            </a:r>
            <a:r>
              <a:rPr lang="pt-BR" sz="2400">
                <a:solidFill>
                  <a:prstClr val="white"/>
                </a:solidFill>
                <a:latin typeface="Trebuchet MS" pitchFamily="34" charset="0"/>
              </a:rPr>
              <a:t> por mês</a:t>
            </a:r>
          </a:p>
        </p:txBody>
      </p:sp>
    </p:spTree>
    <p:extLst>
      <p:ext uri="{BB962C8B-B14F-4D97-AF65-F5344CB8AC3E}">
        <p14:creationId xmlns:p14="http://schemas.microsoft.com/office/powerpoint/2010/main" val="782507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1000"/>
                            </p:stCondLst>
                            <p:childTnLst>
                              <p:par>
                                <p:cTn id="9" presetID="2" presetClass="entr" presetSubtype="2" accel="50000" decel="50000" fill="hold" nodeType="afterEffect">
                                  <p:stCondLst>
                                    <p:cond delay="0"/>
                                  </p:stCondLst>
                                  <p:childTnLst>
                                    <p:set>
                                      <p:cBhvr>
                                        <p:cTn id="10" dur="1" fill="hold">
                                          <p:stCondLst>
                                            <p:cond delay="0"/>
                                          </p:stCondLst>
                                        </p:cTn>
                                        <p:tgtEl>
                                          <p:spTgt spid="62474"/>
                                        </p:tgtEl>
                                        <p:attrNameLst>
                                          <p:attrName>style.visibility</p:attrName>
                                        </p:attrNameLst>
                                      </p:cBhvr>
                                      <p:to>
                                        <p:strVal val="visible"/>
                                      </p:to>
                                    </p:set>
                                    <p:anim calcmode="lin" valueType="num">
                                      <p:cBhvr additive="base">
                                        <p:cTn id="11" dur="500" fill="hold"/>
                                        <p:tgtEl>
                                          <p:spTgt spid="62474"/>
                                        </p:tgtEl>
                                        <p:attrNameLst>
                                          <p:attrName>ppt_x</p:attrName>
                                        </p:attrNameLst>
                                      </p:cBhvr>
                                      <p:tavLst>
                                        <p:tav tm="0">
                                          <p:val>
                                            <p:strVal val="1+#ppt_w/2"/>
                                          </p:val>
                                        </p:tav>
                                        <p:tav tm="100000">
                                          <p:val>
                                            <p:strVal val="#ppt_x"/>
                                          </p:val>
                                        </p:tav>
                                      </p:tavLst>
                                    </p:anim>
                                    <p:anim calcmode="lin" valueType="num">
                                      <p:cBhvr additive="base">
                                        <p:cTn id="12" dur="500" fill="hold"/>
                                        <p:tgtEl>
                                          <p:spTgt spid="6247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35" presetClass="path" presetSubtype="0" accel="50000" decel="50000" fill="hold" nodeType="afterEffect">
                                  <p:stCondLst>
                                    <p:cond delay="0"/>
                                  </p:stCondLst>
                                  <p:childTnLst>
                                    <p:animMotion origin="layout" path="M -1.76982E-6 3.56455E-6 L -1.00597 3.56455E-6 " pathEditMode="relative" rAng="0" ptsTypes="AA">
                                      <p:cBhvr>
                                        <p:cTn id="23" dur="2000" fill="hold"/>
                                        <p:tgtEl>
                                          <p:spTgt spid="62474"/>
                                        </p:tgtEl>
                                        <p:attrNameLst>
                                          <p:attrName>ppt_x</p:attrName>
                                          <p:attrName>ppt_y</p:attrName>
                                        </p:attrNameLst>
                                      </p:cBhvr>
                                      <p:rCtr x="-503"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487"/>
                                        </p:tgtEl>
                                        <p:attrNameLst>
                                          <p:attrName>style.visibility</p:attrName>
                                        </p:attrNameLst>
                                      </p:cBhvr>
                                      <p:to>
                                        <p:strVal val="visible"/>
                                      </p:to>
                                    </p:set>
                                    <p:animEffect transition="in" filter="fade">
                                      <p:cBhvr>
                                        <p:cTn id="27" dur="200"/>
                                        <p:tgtEl>
                                          <p:spTgt spid="62487"/>
                                        </p:tgtEl>
                                      </p:cBhvr>
                                    </p:animEffect>
                                  </p:childTnLst>
                                </p:cTn>
                              </p:par>
                            </p:childTnLst>
                          </p:cTn>
                        </p:par>
                        <p:par>
                          <p:cTn id="28" fill="hold">
                            <p:stCondLst>
                              <p:cond delay="2700"/>
                            </p:stCondLst>
                            <p:childTnLst>
                              <p:par>
                                <p:cTn id="29" presetID="10" presetClass="entr" presetSubtype="0" fill="hold" nodeType="afterEffect">
                                  <p:stCondLst>
                                    <p:cond delay="0"/>
                                  </p:stCondLst>
                                  <p:childTnLst>
                                    <p:set>
                                      <p:cBhvr>
                                        <p:cTn id="30" dur="1" fill="hold">
                                          <p:stCondLst>
                                            <p:cond delay="0"/>
                                          </p:stCondLst>
                                        </p:cTn>
                                        <p:tgtEl>
                                          <p:spTgt spid="62488"/>
                                        </p:tgtEl>
                                        <p:attrNameLst>
                                          <p:attrName>style.visibility</p:attrName>
                                        </p:attrNameLst>
                                      </p:cBhvr>
                                      <p:to>
                                        <p:strVal val="visible"/>
                                      </p:to>
                                    </p:set>
                                    <p:animEffect transition="in" filter="fade">
                                      <p:cBhvr>
                                        <p:cTn id="31" dur="200"/>
                                        <p:tgtEl>
                                          <p:spTgt spid="62488"/>
                                        </p:tgtEl>
                                      </p:cBhvr>
                                    </p:animEffect>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62489"/>
                                        </p:tgtEl>
                                        <p:attrNameLst>
                                          <p:attrName>style.visibility</p:attrName>
                                        </p:attrNameLst>
                                      </p:cBhvr>
                                      <p:to>
                                        <p:strVal val="visible"/>
                                      </p:to>
                                    </p:set>
                                    <p:animEffect transition="in" filter="fade">
                                      <p:cBhvr>
                                        <p:cTn id="35" dur="200"/>
                                        <p:tgtEl>
                                          <p:spTgt spid="62489"/>
                                        </p:tgtEl>
                                      </p:cBhvr>
                                    </p:animEffect>
                                  </p:childTnLst>
                                </p:cTn>
                              </p:par>
                            </p:childTnLst>
                          </p:cTn>
                        </p:par>
                        <p:par>
                          <p:cTn id="36" fill="hold">
                            <p:stCondLst>
                              <p:cond delay="3100"/>
                            </p:stCondLst>
                            <p:childTnLst>
                              <p:par>
                                <p:cTn id="37" presetID="10" presetClass="entr" presetSubtype="0" fill="hold" nodeType="afterEffect">
                                  <p:stCondLst>
                                    <p:cond delay="0"/>
                                  </p:stCondLst>
                                  <p:childTnLst>
                                    <p:set>
                                      <p:cBhvr>
                                        <p:cTn id="38" dur="1" fill="hold">
                                          <p:stCondLst>
                                            <p:cond delay="0"/>
                                          </p:stCondLst>
                                        </p:cTn>
                                        <p:tgtEl>
                                          <p:spTgt spid="62490"/>
                                        </p:tgtEl>
                                        <p:attrNameLst>
                                          <p:attrName>style.visibility</p:attrName>
                                        </p:attrNameLst>
                                      </p:cBhvr>
                                      <p:to>
                                        <p:strVal val="visible"/>
                                      </p:to>
                                    </p:set>
                                    <p:animEffect transition="in" filter="fade">
                                      <p:cBhvr>
                                        <p:cTn id="39" dur="200"/>
                                        <p:tgtEl>
                                          <p:spTgt spid="62490"/>
                                        </p:tgtEl>
                                      </p:cBhvr>
                                    </p:animEffect>
                                  </p:childTnLst>
                                </p:cTn>
                              </p:par>
                            </p:childTnLst>
                          </p:cTn>
                        </p:par>
                        <p:par>
                          <p:cTn id="40" fill="hold">
                            <p:stCondLst>
                              <p:cond delay="3300"/>
                            </p:stCondLst>
                            <p:childTnLst>
                              <p:par>
                                <p:cTn id="41" presetID="10" presetClass="entr" presetSubtype="0" fill="hold" nodeType="afterEffect">
                                  <p:stCondLst>
                                    <p:cond delay="0"/>
                                  </p:stCondLst>
                                  <p:childTnLst>
                                    <p:set>
                                      <p:cBhvr>
                                        <p:cTn id="42" dur="1" fill="hold">
                                          <p:stCondLst>
                                            <p:cond delay="0"/>
                                          </p:stCondLst>
                                        </p:cTn>
                                        <p:tgtEl>
                                          <p:spTgt spid="62491"/>
                                        </p:tgtEl>
                                        <p:attrNameLst>
                                          <p:attrName>style.visibility</p:attrName>
                                        </p:attrNameLst>
                                      </p:cBhvr>
                                      <p:to>
                                        <p:strVal val="visible"/>
                                      </p:to>
                                    </p:set>
                                    <p:animEffect transition="in" filter="fade">
                                      <p:cBhvr>
                                        <p:cTn id="43" dur="500"/>
                                        <p:tgtEl>
                                          <p:spTgt spid="62491"/>
                                        </p:tgtEl>
                                      </p:cBhvr>
                                    </p:animEffect>
                                  </p:childTnLst>
                                </p:cTn>
                              </p:par>
                            </p:childTnLst>
                          </p:cTn>
                        </p:par>
                        <p:par>
                          <p:cTn id="44" fill="hold">
                            <p:stCondLst>
                              <p:cond delay="3800"/>
                            </p:stCondLst>
                            <p:childTnLst>
                              <p:par>
                                <p:cTn id="45" presetID="2" presetClass="entr" presetSubtype="2" accel="50000" decel="5000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43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par>
                          <p:cTn id="53" fill="hold">
                            <p:stCondLst>
                              <p:cond delay="4800"/>
                            </p:stCondLst>
                            <p:childTnLst>
                              <p:par>
                                <p:cTn id="54" presetID="2" presetClass="entr" presetSubtype="2" accel="50000" decel="5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1+#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par>
                          <p:cTn id="58" fill="hold">
                            <p:stCondLst>
                              <p:cond delay="5300"/>
                            </p:stCondLst>
                            <p:childTnLst>
                              <p:par>
                                <p:cTn id="59" presetID="10" presetClass="entr" presetSubtype="0"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5800"/>
                            </p:stCondLst>
                            <p:childTnLst>
                              <p:par>
                                <p:cTn id="63" presetID="2" presetClass="entr" presetSubtype="2" accel="50000" decel="5000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1+#ppt_w/2"/>
                                          </p:val>
                                        </p:tav>
                                        <p:tav tm="100000">
                                          <p:val>
                                            <p:strVal val="#ppt_x"/>
                                          </p:val>
                                        </p:tav>
                                      </p:tavLst>
                                    </p:anim>
                                    <p:anim calcmode="lin" valueType="num">
                                      <p:cBhvr additive="base">
                                        <p:cTn id="66" dur="500" fill="hold"/>
                                        <p:tgtEl>
                                          <p:spTgt spid="4"/>
                                        </p:tgtEl>
                                        <p:attrNameLst>
                                          <p:attrName>ppt_y</p:attrName>
                                        </p:attrNameLst>
                                      </p:cBhvr>
                                      <p:tavLst>
                                        <p:tav tm="0">
                                          <p:val>
                                            <p:strVal val="#ppt_y"/>
                                          </p:val>
                                        </p:tav>
                                        <p:tav tm="100000">
                                          <p:val>
                                            <p:strVal val="#ppt_y"/>
                                          </p:val>
                                        </p:tav>
                                      </p:tavLst>
                                    </p:anim>
                                  </p:childTnLst>
                                </p:cTn>
                              </p:par>
                            </p:childTnLst>
                          </p:cTn>
                        </p:par>
                        <p:par>
                          <p:cTn id="67" fill="hold">
                            <p:stCondLst>
                              <p:cond delay="6300"/>
                            </p:stCondLst>
                            <p:childTnLst>
                              <p:par>
                                <p:cTn id="68" presetID="10" presetClass="entr" presetSubtype="0"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7" grpId="0"/>
      <p:bldP spid="20" grpId="0" animBg="1"/>
      <p:bldP spid="21" grpId="0"/>
      <p:bldP spid="2" grpId="0" animBg="1"/>
      <p:bldP spid="3" grpId="0"/>
      <p:bldP spid="4"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704638" cy="658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tângulo 13"/>
          <p:cNvSpPr/>
          <p:nvPr/>
        </p:nvSpPr>
        <p:spPr>
          <a:xfrm>
            <a:off x="970" y="1480457"/>
            <a:ext cx="11704638" cy="393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pic>
        <p:nvPicPr>
          <p:cNvPr id="3" name="Imagem 2"/>
          <p:cNvPicPr>
            <a:picLocks noChangeAspect="1"/>
          </p:cNvPicPr>
          <p:nvPr/>
        </p:nvPicPr>
        <p:blipFill rotWithShape="1">
          <a:blip r:embed="rId4" cstate="print">
            <a:extLst>
              <a:ext uri="{28A0092B-C50C-407E-A947-70E740481C1C}">
                <a14:useLocalDpi xmlns:a14="http://schemas.microsoft.com/office/drawing/2010/main" val="0"/>
              </a:ext>
            </a:extLst>
          </a:blip>
          <a:srcRect l="10026" t="84480" r="75261"/>
          <a:stretch/>
        </p:blipFill>
        <p:spPr>
          <a:xfrm>
            <a:off x="1173480" y="5562600"/>
            <a:ext cx="1722120" cy="1021803"/>
          </a:xfrm>
          <a:prstGeom prst="rect">
            <a:avLst/>
          </a:prstGeom>
        </p:spPr>
      </p:pic>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l="81892" b="86121"/>
          <a:stretch/>
        </p:blipFill>
        <p:spPr>
          <a:xfrm>
            <a:off x="9585960" y="545"/>
            <a:ext cx="2119648" cy="913856"/>
          </a:xfrm>
          <a:prstGeom prst="rect">
            <a:avLst/>
          </a:prstGeom>
        </p:spPr>
      </p:pic>
      <p:pic>
        <p:nvPicPr>
          <p:cNvPr id="12" name="Imagem 11"/>
          <p:cNvPicPr>
            <a:picLocks noChangeAspect="1"/>
          </p:cNvPicPr>
          <p:nvPr/>
        </p:nvPicPr>
        <p:blipFill rotWithShape="1">
          <a:blip r:embed="rId6" cstate="print">
            <a:extLst>
              <a:ext uri="{28A0092B-C50C-407E-A947-70E740481C1C}">
                <a14:useLocalDpi xmlns:a14="http://schemas.microsoft.com/office/drawing/2010/main" val="0"/>
              </a:ext>
            </a:extLst>
          </a:blip>
          <a:srcRect l="17382" t="8591" r="65887" b="78944"/>
          <a:stretch/>
        </p:blipFill>
        <p:spPr>
          <a:xfrm>
            <a:off x="1095599" y="1770922"/>
            <a:ext cx="1902953" cy="797511"/>
          </a:xfrm>
          <a:prstGeom prst="rect">
            <a:avLst/>
          </a:prstGeom>
        </p:spPr>
      </p:pic>
      <p:pic>
        <p:nvPicPr>
          <p:cNvPr id="15" name="Imagem 14"/>
          <p:cNvPicPr>
            <a:picLocks noChangeAspect="1"/>
          </p:cNvPicPr>
          <p:nvPr/>
        </p:nvPicPr>
        <p:blipFill rotWithShape="1">
          <a:blip r:embed="rId6" cstate="print">
            <a:extLst>
              <a:ext uri="{28A0092B-C50C-407E-A947-70E740481C1C}">
                <a14:useLocalDpi xmlns:a14="http://schemas.microsoft.com/office/drawing/2010/main" val="0"/>
              </a:ext>
            </a:extLst>
          </a:blip>
          <a:srcRect l="36978" t="8591" r="45054" b="78944"/>
          <a:stretch/>
        </p:blipFill>
        <p:spPr>
          <a:xfrm>
            <a:off x="2909593" y="1770922"/>
            <a:ext cx="2043638" cy="797511"/>
          </a:xfrm>
          <a:prstGeom prst="rect">
            <a:avLst/>
          </a:prstGeom>
        </p:spPr>
      </p:pic>
      <p:pic>
        <p:nvPicPr>
          <p:cNvPr id="16" name="Imagem 15"/>
          <p:cNvPicPr>
            <a:picLocks noChangeAspect="1"/>
          </p:cNvPicPr>
          <p:nvPr/>
        </p:nvPicPr>
        <p:blipFill rotWithShape="1">
          <a:blip r:embed="rId6" cstate="print">
            <a:extLst>
              <a:ext uri="{28A0092B-C50C-407E-A947-70E740481C1C}">
                <a14:useLocalDpi xmlns:a14="http://schemas.microsoft.com/office/drawing/2010/main" val="0"/>
              </a:ext>
            </a:extLst>
          </a:blip>
          <a:srcRect l="54946" t="10640" r="21617" b="78944"/>
          <a:stretch/>
        </p:blipFill>
        <p:spPr>
          <a:xfrm>
            <a:off x="5055399" y="1856308"/>
            <a:ext cx="2665615" cy="666404"/>
          </a:xfrm>
          <a:prstGeom prst="rect">
            <a:avLst/>
          </a:prstGeom>
        </p:spPr>
      </p:pic>
      <p:pic>
        <p:nvPicPr>
          <p:cNvPr id="17" name="Imagem 16"/>
          <p:cNvPicPr>
            <a:picLocks noChangeAspect="1"/>
          </p:cNvPicPr>
          <p:nvPr/>
        </p:nvPicPr>
        <p:blipFill rotWithShape="1">
          <a:blip r:embed="rId6" cstate="print">
            <a:extLst>
              <a:ext uri="{28A0092B-C50C-407E-A947-70E740481C1C}">
                <a14:useLocalDpi xmlns:a14="http://schemas.microsoft.com/office/drawing/2010/main" val="0"/>
              </a:ext>
            </a:extLst>
          </a:blip>
          <a:srcRect l="17382" t="22677" r="68491" b="53241"/>
          <a:stretch/>
        </p:blipFill>
        <p:spPr>
          <a:xfrm>
            <a:off x="1597495" y="2836822"/>
            <a:ext cx="1430497" cy="1371702"/>
          </a:xfrm>
          <a:prstGeom prst="rect">
            <a:avLst/>
          </a:prstGeom>
        </p:spPr>
      </p:pic>
      <p:pic>
        <p:nvPicPr>
          <p:cNvPr id="18" name="Imagem 17"/>
          <p:cNvPicPr>
            <a:picLocks noChangeAspect="1"/>
          </p:cNvPicPr>
          <p:nvPr/>
        </p:nvPicPr>
        <p:blipFill rotWithShape="1">
          <a:blip r:embed="rId6" cstate="print">
            <a:extLst>
              <a:ext uri="{28A0092B-C50C-407E-A947-70E740481C1C}">
                <a14:useLocalDpi xmlns:a14="http://schemas.microsoft.com/office/drawing/2010/main" val="0"/>
              </a:ext>
            </a:extLst>
          </a:blip>
          <a:srcRect l="35937" t="22677" r="51303" b="53241"/>
          <a:stretch/>
        </p:blipFill>
        <p:spPr>
          <a:xfrm>
            <a:off x="3132246" y="2836822"/>
            <a:ext cx="1253137" cy="1330378"/>
          </a:xfrm>
          <a:prstGeom prst="rect">
            <a:avLst/>
          </a:prstGeom>
        </p:spPr>
      </p:pic>
      <p:pic>
        <p:nvPicPr>
          <p:cNvPr id="19" name="Imagem 18"/>
          <p:cNvPicPr>
            <a:picLocks noChangeAspect="1"/>
          </p:cNvPicPr>
          <p:nvPr/>
        </p:nvPicPr>
        <p:blipFill rotWithShape="1">
          <a:blip r:embed="rId6" cstate="print">
            <a:extLst>
              <a:ext uri="{28A0092B-C50C-407E-A947-70E740481C1C}">
                <a14:useLocalDpi xmlns:a14="http://schemas.microsoft.com/office/drawing/2010/main" val="0"/>
              </a:ext>
            </a:extLst>
          </a:blip>
          <a:srcRect l="48696" t="22676" r="39585" b="57215"/>
          <a:stretch/>
        </p:blipFill>
        <p:spPr>
          <a:xfrm>
            <a:off x="4489046" y="2744929"/>
            <a:ext cx="1332807" cy="1286522"/>
          </a:xfrm>
          <a:prstGeom prst="rect">
            <a:avLst/>
          </a:prstGeom>
        </p:spPr>
      </p:pic>
      <p:pic>
        <p:nvPicPr>
          <p:cNvPr id="20" name="Imagem 19"/>
          <p:cNvPicPr>
            <a:picLocks noChangeAspect="1"/>
          </p:cNvPicPr>
          <p:nvPr/>
        </p:nvPicPr>
        <p:blipFill rotWithShape="1">
          <a:blip r:embed="rId6" cstate="print">
            <a:extLst>
              <a:ext uri="{28A0092B-C50C-407E-A947-70E740481C1C}">
                <a14:useLocalDpi xmlns:a14="http://schemas.microsoft.com/office/drawing/2010/main" val="0"/>
              </a:ext>
            </a:extLst>
          </a:blip>
          <a:srcRect l="61074" t="22676" r="22919" b="55469"/>
          <a:stretch/>
        </p:blipFill>
        <p:spPr>
          <a:xfrm>
            <a:off x="5859056" y="2744929"/>
            <a:ext cx="1702664" cy="1307626"/>
          </a:xfrm>
          <a:prstGeom prst="rect">
            <a:avLst/>
          </a:prstGeom>
        </p:spPr>
      </p:pic>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26952" t="46759" r="60808" b="25937"/>
          <a:stretch/>
        </p:blipFill>
        <p:spPr>
          <a:xfrm>
            <a:off x="7829165" y="1427882"/>
            <a:ext cx="1157962" cy="1453115"/>
          </a:xfrm>
          <a:prstGeom prst="rect">
            <a:avLst/>
          </a:prstGeom>
        </p:spPr>
      </p:pic>
      <p:pic>
        <p:nvPicPr>
          <p:cNvPr id="22" name="Imagem 21"/>
          <p:cNvPicPr>
            <a:picLocks noChangeAspect="1"/>
          </p:cNvPicPr>
          <p:nvPr/>
        </p:nvPicPr>
        <p:blipFill rotWithShape="1">
          <a:blip r:embed="rId6" cstate="print">
            <a:extLst>
              <a:ext uri="{28A0092B-C50C-407E-A947-70E740481C1C}">
                <a14:useLocalDpi xmlns:a14="http://schemas.microsoft.com/office/drawing/2010/main" val="0"/>
              </a:ext>
            </a:extLst>
          </a:blip>
          <a:srcRect l="40102" t="50000" r="46747" b="27789"/>
          <a:stretch/>
        </p:blipFill>
        <p:spPr>
          <a:xfrm>
            <a:off x="9032846" y="1595680"/>
            <a:ext cx="1244194" cy="1182086"/>
          </a:xfrm>
          <a:prstGeom prst="rect">
            <a:avLst/>
          </a:prstGeom>
        </p:spPr>
      </p:pic>
      <p:pic>
        <p:nvPicPr>
          <p:cNvPr id="23" name="Imagem 22"/>
          <p:cNvPicPr>
            <a:picLocks noChangeAspect="1"/>
          </p:cNvPicPr>
          <p:nvPr/>
        </p:nvPicPr>
        <p:blipFill rotWithShape="1">
          <a:blip r:embed="rId6" cstate="print">
            <a:extLst>
              <a:ext uri="{28A0092B-C50C-407E-A947-70E740481C1C}">
                <a14:useLocalDpi xmlns:a14="http://schemas.microsoft.com/office/drawing/2010/main" val="0"/>
              </a:ext>
            </a:extLst>
          </a:blip>
          <a:srcRect l="54946" t="52073" r="27853" b="30314"/>
          <a:stretch/>
        </p:blipFill>
        <p:spPr>
          <a:xfrm>
            <a:off x="7771438" y="2880627"/>
            <a:ext cx="1849477" cy="1065248"/>
          </a:xfrm>
          <a:prstGeom prst="rect">
            <a:avLst/>
          </a:prstGeom>
        </p:spPr>
      </p:pic>
      <p:sp>
        <p:nvSpPr>
          <p:cNvPr id="25" name="Retângulo 24"/>
          <p:cNvSpPr/>
          <p:nvPr/>
        </p:nvSpPr>
        <p:spPr>
          <a:xfrm>
            <a:off x="1988699" y="5224262"/>
            <a:ext cx="116751" cy="338338"/>
          </a:xfrm>
          <a:prstGeom prst="rect">
            <a:avLst/>
          </a:prstGeom>
          <a:solidFill>
            <a:srgbClr val="FF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28" name="Retângulo 27"/>
          <p:cNvSpPr/>
          <p:nvPr/>
        </p:nvSpPr>
        <p:spPr>
          <a:xfrm>
            <a:off x="4482202" y="5224262"/>
            <a:ext cx="116751" cy="338338"/>
          </a:xfrm>
          <a:prstGeom prst="rect">
            <a:avLst/>
          </a:prstGeom>
          <a:solidFill>
            <a:srgbClr val="FF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0" name="Retângulo 29"/>
          <p:cNvSpPr/>
          <p:nvPr/>
        </p:nvSpPr>
        <p:spPr>
          <a:xfrm>
            <a:off x="6975705" y="5224262"/>
            <a:ext cx="116751" cy="338338"/>
          </a:xfrm>
          <a:prstGeom prst="rect">
            <a:avLst/>
          </a:prstGeom>
          <a:solidFill>
            <a:srgbClr val="FF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2" name="Retângulo 31"/>
          <p:cNvSpPr/>
          <p:nvPr/>
        </p:nvSpPr>
        <p:spPr>
          <a:xfrm>
            <a:off x="9469209" y="5224262"/>
            <a:ext cx="116751" cy="338338"/>
          </a:xfrm>
          <a:prstGeom prst="rect">
            <a:avLst/>
          </a:prstGeom>
          <a:solidFill>
            <a:srgbClr val="FF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4" name="Retângulo 33"/>
          <p:cNvSpPr/>
          <p:nvPr/>
        </p:nvSpPr>
        <p:spPr>
          <a:xfrm>
            <a:off x="969" y="354126"/>
            <a:ext cx="4384414" cy="9222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3" name="Retângulo 3"/>
          <p:cNvSpPr>
            <a:spLocks noChangeArrowheads="1"/>
          </p:cNvSpPr>
          <p:nvPr/>
        </p:nvSpPr>
        <p:spPr bwMode="auto">
          <a:xfrm>
            <a:off x="378559" y="457473"/>
            <a:ext cx="3868367" cy="76944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4400" b="1" dirty="0">
                <a:solidFill>
                  <a:srgbClr val="FF6A00"/>
                </a:solidFill>
                <a:latin typeface="Trebuchet MS" pitchFamily="34" charset="0"/>
                <a:ea typeface="Times New Roman" pitchFamily="18" charset="0"/>
                <a:cs typeface="Calibri" pitchFamily="34" charset="0"/>
              </a:rPr>
              <a:t>ANUNCIANTES</a:t>
            </a:r>
            <a:endParaRPr lang="pt-BR" sz="4400" b="1" dirty="0" smtClean="0">
              <a:solidFill>
                <a:srgbClr val="FF6A00"/>
              </a:solidFill>
              <a:latin typeface="Trebuchet MS" pitchFamily="34" charset="0"/>
              <a:ea typeface="Times New Roman" pitchFamily="18" charset="0"/>
              <a:cs typeface="Calibri" pitchFamily="34" charset="0"/>
            </a:endParaRPr>
          </a:p>
        </p:txBody>
      </p:sp>
      <p:pic>
        <p:nvPicPr>
          <p:cNvPr id="4099" name="Picture 3" descr="H:\Criacao\Clientes\Click Jogos\9802 - Comercial\PNG\S25_CARECA_03.png"/>
          <p:cNvPicPr>
            <a:picLocks noChangeAspect="1" noChangeArrowheads="1"/>
          </p:cNvPicPr>
          <p:nvPr/>
        </p:nvPicPr>
        <p:blipFill>
          <a:blip r:embed="rId7" cstate="print"/>
          <a:srcRect l="4556" t="67117" r="64362"/>
          <a:stretch>
            <a:fillRect/>
          </a:stretch>
        </p:blipFill>
        <p:spPr bwMode="auto">
          <a:xfrm>
            <a:off x="3285056" y="4198807"/>
            <a:ext cx="1838920" cy="1094366"/>
          </a:xfrm>
          <a:prstGeom prst="rect">
            <a:avLst/>
          </a:prstGeom>
          <a:noFill/>
        </p:spPr>
      </p:pic>
      <p:pic>
        <p:nvPicPr>
          <p:cNvPr id="27" name="Picture 3" descr="H:\Criacao\Clientes\Click Jogos\9802 - Comercial\PNG\S25_CARECA_03.png"/>
          <p:cNvPicPr>
            <a:picLocks noChangeAspect="1" noChangeArrowheads="1"/>
          </p:cNvPicPr>
          <p:nvPr/>
        </p:nvPicPr>
        <p:blipFill>
          <a:blip r:embed="rId7" cstate="print"/>
          <a:srcRect l="2766" t="21697" r="70221" b="43587"/>
          <a:stretch>
            <a:fillRect/>
          </a:stretch>
        </p:blipFill>
        <p:spPr bwMode="auto">
          <a:xfrm>
            <a:off x="1310534" y="4225036"/>
            <a:ext cx="1542500" cy="1115060"/>
          </a:xfrm>
          <a:prstGeom prst="rect">
            <a:avLst/>
          </a:prstGeom>
          <a:noFill/>
        </p:spPr>
      </p:pic>
      <p:pic>
        <p:nvPicPr>
          <p:cNvPr id="29" name="Picture 3" descr="H:\Criacao\Clientes\Click Jogos\9802 - Comercial\PNG\S25_CARECA_03.png"/>
          <p:cNvPicPr>
            <a:picLocks noChangeAspect="1" noChangeArrowheads="1"/>
          </p:cNvPicPr>
          <p:nvPr/>
        </p:nvPicPr>
        <p:blipFill>
          <a:blip r:embed="rId7" cstate="print"/>
          <a:srcRect l="36289" t="73770" r="27748" b="3664"/>
          <a:stretch>
            <a:fillRect/>
          </a:stretch>
        </p:blipFill>
        <p:spPr bwMode="auto">
          <a:xfrm>
            <a:off x="5592536" y="4307169"/>
            <a:ext cx="2417566" cy="853258"/>
          </a:xfrm>
          <a:prstGeom prst="rect">
            <a:avLst/>
          </a:prstGeom>
          <a:noFill/>
        </p:spPr>
      </p:pic>
      <p:pic>
        <p:nvPicPr>
          <p:cNvPr id="31" name="Picture 3" descr="H:\Criacao\Clientes\Click Jogos\9802 - Comercial\PNG\S25_CARECA_03.png"/>
          <p:cNvPicPr>
            <a:picLocks noChangeAspect="1" noChangeArrowheads="1"/>
          </p:cNvPicPr>
          <p:nvPr/>
        </p:nvPicPr>
        <p:blipFill>
          <a:blip r:embed="rId7" cstate="print"/>
          <a:srcRect l="72903" t="68563" r="2200" b="770"/>
          <a:stretch>
            <a:fillRect/>
          </a:stretch>
        </p:blipFill>
        <p:spPr bwMode="auto">
          <a:xfrm>
            <a:off x="8415577" y="4175508"/>
            <a:ext cx="1576474" cy="109219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63" presetClass="path" presetSubtype="0" accel="50000" decel="50000" fill="hold" nodeType="withEffect">
                                  <p:stCondLst>
                                    <p:cond delay="1000"/>
                                  </p:stCondLst>
                                  <p:childTnLst>
                                    <p:animMotion origin="layout" path="M -2.03174E-6 -4.64673E-6 L 0.64004 -4.64673E-6 " pathEditMode="relative" rAng="0" ptsTypes="AA">
                                      <p:cBhvr>
                                        <p:cTn id="10" dur="3000" fill="hold"/>
                                        <p:tgtEl>
                                          <p:spTgt spid="3"/>
                                        </p:tgtEl>
                                        <p:attrNameLst>
                                          <p:attrName>ppt_x</p:attrName>
                                          <p:attrName>ppt_y</p:attrName>
                                        </p:attrNameLst>
                                      </p:cBhvr>
                                      <p:rCtr x="31995" y="0"/>
                                    </p:animMotion>
                                  </p:childTnLst>
                                </p:cTn>
                              </p:par>
                              <p:par>
                                <p:cTn id="11" presetID="10"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350"/>
                                        <p:tgtEl>
                                          <p:spTgt spid="25"/>
                                        </p:tgtEl>
                                      </p:cBhvr>
                                    </p:animEffect>
                                  </p:childTnLst>
                                </p:cTn>
                              </p:par>
                              <p:par>
                                <p:cTn id="14" presetID="64" presetClass="path" presetSubtype="0" accel="50000" decel="50000" fill="hold" grpId="1" nodeType="withEffect">
                                  <p:stCondLst>
                                    <p:cond delay="1300"/>
                                  </p:stCondLst>
                                  <p:childTnLst>
                                    <p:animMotion origin="layout" path="M 2.92825E-6 3.62913E-6 L 2.92825E-6 -0.88787 " pathEditMode="relative" rAng="0" ptsTypes="AA">
                                      <p:cBhvr>
                                        <p:cTn id="15" dur="1000" fill="hold"/>
                                        <p:tgtEl>
                                          <p:spTgt spid="25"/>
                                        </p:tgtEl>
                                        <p:attrNameLst>
                                          <p:attrName>ppt_x</p:attrName>
                                          <p:attrName>ppt_y</p:attrName>
                                        </p:attrNameLst>
                                      </p:cBhvr>
                                      <p:rCtr x="0" y="-44394"/>
                                    </p:animMotion>
                                  </p:childTnLst>
                                </p:cTn>
                              </p:par>
                              <p:par>
                                <p:cTn id="16" presetID="10" presetClass="entr" presetSubtype="0" fill="hold" grpId="0" nodeType="withEffect">
                                  <p:stCondLst>
                                    <p:cond delay="220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350"/>
                                        <p:tgtEl>
                                          <p:spTgt spid="28"/>
                                        </p:tgtEl>
                                      </p:cBhvr>
                                    </p:animEffect>
                                  </p:childTnLst>
                                </p:cTn>
                              </p:par>
                              <p:par>
                                <p:cTn id="19" presetID="64" presetClass="path" presetSubtype="0" accel="50000" decel="50000" fill="hold" grpId="1" nodeType="withEffect">
                                  <p:stCondLst>
                                    <p:cond delay="2500"/>
                                  </p:stCondLst>
                                  <p:childTnLst>
                                    <p:animMotion origin="layout" path="M 2.92825E-6 3.62913E-6 L 2.92825E-6 -0.88787 " pathEditMode="relative" rAng="0" ptsTypes="AA">
                                      <p:cBhvr>
                                        <p:cTn id="20" dur="1000" fill="hold"/>
                                        <p:tgtEl>
                                          <p:spTgt spid="28"/>
                                        </p:tgtEl>
                                        <p:attrNameLst>
                                          <p:attrName>ppt_x</p:attrName>
                                          <p:attrName>ppt_y</p:attrName>
                                        </p:attrNameLst>
                                      </p:cBhvr>
                                      <p:rCtr x="0" y="-44394"/>
                                    </p:animMotion>
                                  </p:childTnLst>
                                </p:cTn>
                              </p:par>
                              <p:par>
                                <p:cTn id="21" presetID="10" presetClass="entr" presetSubtype="0" fill="hold" grpId="0" nodeType="withEffect">
                                  <p:stCondLst>
                                    <p:cond delay="260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350"/>
                                        <p:tgtEl>
                                          <p:spTgt spid="30"/>
                                        </p:tgtEl>
                                      </p:cBhvr>
                                    </p:animEffect>
                                  </p:childTnLst>
                                </p:cTn>
                              </p:par>
                              <p:par>
                                <p:cTn id="24" presetID="64" presetClass="path" presetSubtype="0" accel="50000" decel="50000" fill="hold" grpId="1" nodeType="withEffect">
                                  <p:stCondLst>
                                    <p:cond delay="2900"/>
                                  </p:stCondLst>
                                  <p:childTnLst>
                                    <p:animMotion origin="layout" path="M 2.92825E-6 3.62913E-6 L 2.92825E-6 -0.88787 " pathEditMode="relative" rAng="0" ptsTypes="AA">
                                      <p:cBhvr>
                                        <p:cTn id="25" dur="1000" fill="hold"/>
                                        <p:tgtEl>
                                          <p:spTgt spid="30"/>
                                        </p:tgtEl>
                                        <p:attrNameLst>
                                          <p:attrName>ppt_x</p:attrName>
                                          <p:attrName>ppt_y</p:attrName>
                                        </p:attrNameLst>
                                      </p:cBhvr>
                                      <p:rCtr x="0" y="-44394"/>
                                    </p:animMotion>
                                  </p:childTnLst>
                                </p:cTn>
                              </p:par>
                              <p:par>
                                <p:cTn id="26" presetID="10" presetClass="entr" presetSubtype="0" fill="hold" grpId="0" nodeType="withEffect">
                                  <p:stCondLst>
                                    <p:cond delay="35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50"/>
                                        <p:tgtEl>
                                          <p:spTgt spid="32"/>
                                        </p:tgtEl>
                                      </p:cBhvr>
                                    </p:animEffect>
                                  </p:childTnLst>
                                </p:cTn>
                              </p:par>
                              <p:par>
                                <p:cTn id="29" presetID="64" presetClass="path" presetSubtype="0" accel="50000" decel="50000" fill="hold" grpId="1" nodeType="withEffect">
                                  <p:stCondLst>
                                    <p:cond delay="3700"/>
                                  </p:stCondLst>
                                  <p:childTnLst>
                                    <p:animMotion origin="layout" path="M 2.92825E-6 3.62913E-6 L 2.92825E-6 -0.88787 " pathEditMode="relative" rAng="0" ptsTypes="AA">
                                      <p:cBhvr>
                                        <p:cTn id="30" dur="1000" fill="hold"/>
                                        <p:tgtEl>
                                          <p:spTgt spid="32"/>
                                        </p:tgtEl>
                                        <p:attrNameLst>
                                          <p:attrName>ppt_x</p:attrName>
                                          <p:attrName>ppt_y</p:attrName>
                                        </p:attrNameLst>
                                      </p:cBhvr>
                                      <p:rCtr x="0" y="-44394"/>
                                    </p:animMotion>
                                  </p:childTnLst>
                                </p:cTn>
                              </p:par>
                              <p:par>
                                <p:cTn id="31" presetID="22" presetClass="entr" presetSubtype="8" fill="hold" grpId="0" nodeType="withEffect">
                                  <p:stCondLst>
                                    <p:cond delay="470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5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5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52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52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52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nodeType="withEffect">
                                  <p:stCondLst>
                                    <p:cond delay="52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52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52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52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20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520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5200"/>
                                  </p:stCondLst>
                                  <p:childTnLst>
                                    <p:set>
                                      <p:cBhvr>
                                        <p:cTn id="68" dur="1" fill="hold">
                                          <p:stCondLst>
                                            <p:cond delay="0"/>
                                          </p:stCondLst>
                                        </p:cTn>
                                        <p:tgtEl>
                                          <p:spTgt spid="4099"/>
                                        </p:tgtEl>
                                        <p:attrNameLst>
                                          <p:attrName>style.visibility</p:attrName>
                                        </p:attrNameLst>
                                      </p:cBhvr>
                                      <p:to>
                                        <p:strVal val="visible"/>
                                      </p:to>
                                    </p:set>
                                    <p:animEffect transition="in" filter="fade">
                                      <p:cBhvr>
                                        <p:cTn id="69" dur="500"/>
                                        <p:tgtEl>
                                          <p:spTgt spid="4099"/>
                                        </p:tgtEl>
                                      </p:cBhvr>
                                    </p:animEffect>
                                  </p:childTnLst>
                                </p:cTn>
                              </p:par>
                              <p:par>
                                <p:cTn id="70" presetID="10" presetClass="entr" presetSubtype="0" fill="hold" nodeType="withEffect">
                                  <p:stCondLst>
                                    <p:cond delay="520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52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35" presetClass="path" presetSubtype="0" repeatCount="indefinite" accel="50000" decel="50000" autoRev="1" fill="hold" nodeType="withEffect">
                                  <p:stCondLst>
                                    <p:cond delay="4900"/>
                                  </p:stCondLst>
                                  <p:childTnLst>
                                    <p:animMotion origin="layout" path="M 0.64004 -4.64673E-6 L 0.00014 -4.64673E-6 " pathEditMode="relative" rAng="0" ptsTypes="AA">
                                      <p:cBhvr>
                                        <p:cTn id="77" dur="2700" fill="hold"/>
                                        <p:tgtEl>
                                          <p:spTgt spid="3"/>
                                        </p:tgtEl>
                                        <p:attrNameLst>
                                          <p:attrName>ppt_x</p:attrName>
                                          <p:attrName>ppt_y</p:attrName>
                                        </p:attrNameLst>
                                      </p:cBhvr>
                                      <p:rCtr x="-319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5" grpId="1" animBg="1"/>
      <p:bldP spid="28" grpId="0" animBg="1"/>
      <p:bldP spid="28" grpId="1" animBg="1"/>
      <p:bldP spid="30" grpId="0" animBg="1"/>
      <p:bldP spid="30" grpId="1" animBg="1"/>
      <p:bldP spid="32" grpId="0" animBg="1"/>
      <p:bldP spid="3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4" name="Imagem 13" descr="S31_Adriano_5.png"/>
          <p:cNvPicPr>
            <a:picLocks noChangeAspect="1"/>
          </p:cNvPicPr>
          <p:nvPr/>
        </p:nvPicPr>
        <p:blipFill>
          <a:blip r:embed="rId4" cstate="print"/>
          <a:srcRect l="8184" t="23360" r="64783" b="15575"/>
          <a:stretch>
            <a:fillRect/>
          </a:stretch>
        </p:blipFill>
        <p:spPr>
          <a:xfrm>
            <a:off x="957943" y="1538514"/>
            <a:ext cx="3164114" cy="4020457"/>
          </a:xfrm>
          <a:prstGeom prst="rect">
            <a:avLst/>
          </a:prstGeom>
        </p:spPr>
      </p:pic>
      <p:pic>
        <p:nvPicPr>
          <p:cNvPr id="15" name="Imagem 14" descr="S31_Adriano_6.png"/>
          <p:cNvPicPr>
            <a:picLocks noChangeAspect="1"/>
          </p:cNvPicPr>
          <p:nvPr/>
        </p:nvPicPr>
        <p:blipFill>
          <a:blip r:embed="rId5" cstate="print"/>
          <a:srcRect l="8557" t="7487" r="41346" b="6537"/>
          <a:stretch>
            <a:fillRect/>
          </a:stretch>
        </p:blipFill>
        <p:spPr>
          <a:xfrm>
            <a:off x="1001486" y="493486"/>
            <a:ext cx="5863771" cy="5660571"/>
          </a:xfrm>
          <a:prstGeom prst="rect">
            <a:avLst/>
          </a:prstGeom>
        </p:spPr>
      </p:pic>
      <p:pic>
        <p:nvPicPr>
          <p:cNvPr id="16" name="Imagem 15" descr="S31_Adriano_7.png"/>
          <p:cNvPicPr>
            <a:picLocks noChangeAspect="1"/>
          </p:cNvPicPr>
          <p:nvPr/>
        </p:nvPicPr>
        <p:blipFill>
          <a:blip r:embed="rId6" cstate="print"/>
          <a:srcRect l="12028" t="10794" r="45066" b="16236"/>
          <a:stretch>
            <a:fillRect/>
          </a:stretch>
        </p:blipFill>
        <p:spPr>
          <a:xfrm>
            <a:off x="1407886" y="711200"/>
            <a:ext cx="5021943" cy="4804229"/>
          </a:xfrm>
          <a:prstGeom prst="rect">
            <a:avLst/>
          </a:prstGeom>
        </p:spPr>
      </p:pic>
      <p:pic>
        <p:nvPicPr>
          <p:cNvPr id="17" name="Imagem 16" descr="S31_Adriano_4.png"/>
          <p:cNvPicPr>
            <a:picLocks noChangeAspect="1"/>
          </p:cNvPicPr>
          <p:nvPr/>
        </p:nvPicPr>
        <p:blipFill>
          <a:blip r:embed="rId7" cstate="print"/>
          <a:srcRect l="23561" t="61939" r="59822" b="15134"/>
          <a:stretch>
            <a:fillRect/>
          </a:stretch>
        </p:blipFill>
        <p:spPr>
          <a:xfrm>
            <a:off x="4281716" y="2322284"/>
            <a:ext cx="1944915" cy="1509486"/>
          </a:xfrm>
          <a:prstGeom prst="rect">
            <a:avLst/>
          </a:prstGeom>
        </p:spPr>
      </p:pic>
      <p:pic>
        <p:nvPicPr>
          <p:cNvPr id="13" name="Imagem 12" descr="S31_Adriano_4.png"/>
          <p:cNvPicPr>
            <a:picLocks noChangeAspect="1"/>
          </p:cNvPicPr>
          <p:nvPr/>
        </p:nvPicPr>
        <p:blipFill>
          <a:blip r:embed="rId7" cstate="print"/>
          <a:srcRect l="36458" t="-8" r="28077" b="44895"/>
          <a:stretch>
            <a:fillRect/>
          </a:stretch>
        </p:blipFill>
        <p:spPr>
          <a:xfrm>
            <a:off x="4267200" y="0"/>
            <a:ext cx="4151086" cy="3628571"/>
          </a:xfrm>
          <a:prstGeom prst="rect">
            <a:avLst/>
          </a:prstGeom>
        </p:spPr>
      </p:pic>
      <p:pic>
        <p:nvPicPr>
          <p:cNvPr id="12" name="Imagem 11" descr="S31_Adriano_3.png"/>
          <p:cNvPicPr>
            <a:picLocks noChangeAspect="1"/>
          </p:cNvPicPr>
          <p:nvPr/>
        </p:nvPicPr>
        <p:blipFill>
          <a:blip r:embed="rId8" cstate="print"/>
          <a:srcRect t="47169"/>
          <a:stretch>
            <a:fillRect/>
          </a:stretch>
        </p:blipFill>
        <p:spPr>
          <a:xfrm>
            <a:off x="0" y="3106057"/>
            <a:ext cx="11704638" cy="3478347"/>
          </a:xfrm>
          <a:prstGeom prst="rect">
            <a:avLst/>
          </a:prstGeom>
        </p:spPr>
      </p:pic>
      <p:sp>
        <p:nvSpPr>
          <p:cNvPr id="7" name="Retângulo 6"/>
          <p:cNvSpPr/>
          <p:nvPr/>
        </p:nvSpPr>
        <p:spPr>
          <a:xfrm>
            <a:off x="7023100" y="2115684"/>
            <a:ext cx="4694238" cy="88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6A00"/>
              </a:solidFill>
            </a:endParaRPr>
          </a:p>
        </p:txBody>
      </p:sp>
      <p:sp>
        <p:nvSpPr>
          <p:cNvPr id="8" name="Retângulo 7"/>
          <p:cNvSpPr/>
          <p:nvPr/>
        </p:nvSpPr>
        <p:spPr>
          <a:xfrm>
            <a:off x="7228114" y="2888893"/>
            <a:ext cx="4476524" cy="3207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5" name="Retângulo 4"/>
          <p:cNvSpPr/>
          <p:nvPr/>
        </p:nvSpPr>
        <p:spPr>
          <a:xfrm>
            <a:off x="7632525" y="2230606"/>
            <a:ext cx="2068195" cy="757130"/>
          </a:xfrm>
          <a:prstGeom prst="rect">
            <a:avLst/>
          </a:prstGeom>
        </p:spPr>
        <p:txBody>
          <a:bodyPr wrap="none">
            <a:spAutoFit/>
          </a:bodyPr>
          <a:lstStyle/>
          <a:p>
            <a:pPr>
              <a:lnSpc>
                <a:spcPct val="90000"/>
              </a:lnSpc>
            </a:pPr>
            <a:r>
              <a:rPr lang="pt-BR" sz="4800" b="1" dirty="0" err="1" smtClean="0">
                <a:solidFill>
                  <a:srgbClr val="FF6A00"/>
                </a:solidFill>
                <a:latin typeface="Trebuchet MS" pitchFamily="34" charset="0"/>
              </a:rPr>
              <a:t>Mobile</a:t>
            </a:r>
            <a:endParaRPr lang="pt-BR" sz="4800" b="1" dirty="0">
              <a:solidFill>
                <a:srgbClr val="FF6A00"/>
              </a:solidFill>
              <a:latin typeface="Trebuchet MS" pitchFamily="34" charset="0"/>
            </a:endParaRPr>
          </a:p>
        </p:txBody>
      </p:sp>
      <p:sp>
        <p:nvSpPr>
          <p:cNvPr id="6" name="Retângulo 5"/>
          <p:cNvSpPr/>
          <p:nvPr/>
        </p:nvSpPr>
        <p:spPr>
          <a:xfrm>
            <a:off x="7439703" y="3104128"/>
            <a:ext cx="4055608" cy="2686889"/>
          </a:xfrm>
          <a:prstGeom prst="rect">
            <a:avLst/>
          </a:prstGeom>
        </p:spPr>
        <p:txBody>
          <a:bodyPr wrap="square">
            <a:spAutoFit/>
          </a:bodyPr>
          <a:lstStyle/>
          <a:p>
            <a:pPr marL="209550" indent="-209550">
              <a:lnSpc>
                <a:spcPct val="90000"/>
              </a:lnSpc>
              <a:spcAft>
                <a:spcPts val="1200"/>
              </a:spcAft>
              <a:buClr>
                <a:srgbClr val="FF6A00"/>
              </a:buClr>
              <a:buFont typeface="Arial" pitchFamily="34" charset="0"/>
              <a:buChar char="•"/>
            </a:pPr>
            <a:r>
              <a:rPr lang="pt-BR" sz="2200" dirty="0" smtClean="0">
                <a:solidFill>
                  <a:prstClr val="white"/>
                </a:solidFill>
                <a:latin typeface="Trebuchet MS" pitchFamily="34" charset="0"/>
              </a:rPr>
              <a:t>Exclusivo para </a:t>
            </a:r>
            <a:r>
              <a:rPr lang="pt-BR" sz="2200" b="1" dirty="0" err="1" smtClean="0">
                <a:solidFill>
                  <a:srgbClr val="FF6A00"/>
                </a:solidFill>
                <a:latin typeface="Trebuchet MS" pitchFamily="34" charset="0"/>
              </a:rPr>
              <a:t>smartphones</a:t>
            </a:r>
            <a:r>
              <a:rPr lang="pt-BR" sz="2200" b="1" dirty="0" smtClean="0">
                <a:solidFill>
                  <a:srgbClr val="FF6A00"/>
                </a:solidFill>
                <a:latin typeface="Trebuchet MS" pitchFamily="34" charset="0"/>
              </a:rPr>
              <a:t> e </a:t>
            </a:r>
            <a:r>
              <a:rPr lang="pt-BR" sz="2200" b="1" dirty="0" err="1" smtClean="0">
                <a:solidFill>
                  <a:srgbClr val="FF6A00"/>
                </a:solidFill>
                <a:latin typeface="Trebuchet MS" pitchFamily="34" charset="0"/>
              </a:rPr>
              <a:t>tablets</a:t>
            </a:r>
            <a:r>
              <a:rPr lang="pt-BR" sz="2200" b="1" dirty="0" smtClean="0">
                <a:solidFill>
                  <a:srgbClr val="FF6A00"/>
                </a:solidFill>
                <a:latin typeface="Trebuchet MS" pitchFamily="34" charset="0"/>
              </a:rPr>
              <a:t> IOS e </a:t>
            </a:r>
            <a:r>
              <a:rPr lang="pt-BR" sz="2200" b="1" dirty="0" err="1" smtClean="0">
                <a:solidFill>
                  <a:srgbClr val="FF6A00"/>
                </a:solidFill>
                <a:latin typeface="Trebuchet MS" pitchFamily="34" charset="0"/>
              </a:rPr>
              <a:t>Android</a:t>
            </a:r>
            <a:endParaRPr lang="pt-BR" sz="2200" b="1" dirty="0" smtClean="0">
              <a:solidFill>
                <a:srgbClr val="FF6A00"/>
              </a:solidFill>
              <a:latin typeface="Trebuchet MS" pitchFamily="34" charset="0"/>
            </a:endParaRPr>
          </a:p>
          <a:p>
            <a:pPr marL="209550" indent="-209550">
              <a:lnSpc>
                <a:spcPct val="90000"/>
              </a:lnSpc>
              <a:spcAft>
                <a:spcPts val="1200"/>
              </a:spcAft>
              <a:buClr>
                <a:srgbClr val="FF6A00"/>
              </a:buClr>
              <a:buFont typeface="Arial" pitchFamily="34" charset="0"/>
              <a:buChar char="•"/>
            </a:pPr>
            <a:r>
              <a:rPr lang="pt-BR" sz="2200" dirty="0" smtClean="0">
                <a:solidFill>
                  <a:prstClr val="white"/>
                </a:solidFill>
                <a:latin typeface="Trebuchet MS" pitchFamily="34" charset="0"/>
              </a:rPr>
              <a:t>Jogos em </a:t>
            </a:r>
            <a:r>
              <a:rPr lang="pt-BR" sz="2200" b="1" dirty="0" err="1" smtClean="0">
                <a:solidFill>
                  <a:srgbClr val="FF6A00"/>
                </a:solidFill>
                <a:latin typeface="Trebuchet MS" pitchFamily="34" charset="0"/>
              </a:rPr>
              <a:t>HTML 5</a:t>
            </a:r>
          </a:p>
          <a:p>
            <a:pPr marL="209550" indent="-209550">
              <a:lnSpc>
                <a:spcPct val="90000"/>
              </a:lnSpc>
              <a:spcAft>
                <a:spcPts val="1200"/>
              </a:spcAft>
              <a:buClr>
                <a:srgbClr val="FF6A00"/>
              </a:buClr>
              <a:buFont typeface="Arial" pitchFamily="34" charset="0"/>
              <a:buChar char="•"/>
            </a:pPr>
            <a:r>
              <a:rPr lang="pt-BR" sz="2200" dirty="0" smtClean="0">
                <a:solidFill>
                  <a:prstClr val="white"/>
                </a:solidFill>
                <a:latin typeface="Trebuchet MS" pitchFamily="34" charset="0"/>
              </a:rPr>
              <a:t>Lançado em </a:t>
            </a:r>
            <a:r>
              <a:rPr lang="pt-BR" sz="2200" b="1" dirty="0" err="1" smtClean="0">
                <a:solidFill>
                  <a:srgbClr val="FF6A00"/>
                </a:solidFill>
                <a:latin typeface="Trebuchet MS" pitchFamily="34" charset="0"/>
              </a:rPr>
              <a:t>Setembro/2011 </a:t>
            </a:r>
            <a:r>
              <a:rPr lang="pt-BR" sz="2200" dirty="0" smtClean="0">
                <a:solidFill>
                  <a:prstClr val="white"/>
                </a:solidFill>
                <a:latin typeface="Trebuchet MS" pitchFamily="34" charset="0"/>
              </a:rPr>
              <a:t>(em </a:t>
            </a:r>
            <a:r>
              <a:rPr lang="pt-BR" sz="2200" dirty="0" err="1" smtClean="0">
                <a:solidFill>
                  <a:prstClr val="white"/>
                </a:solidFill>
                <a:latin typeface="Trebuchet MS" pitchFamily="34" charset="0"/>
              </a:rPr>
              <a:t>soft</a:t>
            </a:r>
            <a:r>
              <a:rPr lang="pt-BR" sz="2200" dirty="0" smtClean="0">
                <a:solidFill>
                  <a:prstClr val="white"/>
                </a:solidFill>
                <a:latin typeface="Trebuchet MS" pitchFamily="34" charset="0"/>
              </a:rPr>
              <a:t> </a:t>
            </a:r>
            <a:r>
              <a:rPr lang="pt-BR" sz="2200" dirty="0" err="1" smtClean="0">
                <a:solidFill>
                  <a:prstClr val="white"/>
                </a:solidFill>
                <a:latin typeface="Trebuchet MS" pitchFamily="34" charset="0"/>
              </a:rPr>
              <a:t>launch</a:t>
            </a:r>
            <a:r>
              <a:rPr lang="pt-BR" sz="2200" dirty="0" smtClean="0">
                <a:solidFill>
                  <a:prstClr val="white"/>
                </a:solidFill>
                <a:latin typeface="Trebuchet MS" pitchFamily="34" charset="0"/>
              </a:rPr>
              <a:t>)</a:t>
            </a:r>
          </a:p>
          <a:p>
            <a:pPr marL="209550" indent="-209550">
              <a:lnSpc>
                <a:spcPct val="90000"/>
              </a:lnSpc>
              <a:spcAft>
                <a:spcPts val="1200"/>
              </a:spcAft>
              <a:buClr>
                <a:srgbClr val="FF6A00"/>
              </a:buClr>
              <a:buFont typeface="Arial" pitchFamily="34" charset="0"/>
              <a:buChar char="•"/>
            </a:pPr>
            <a:r>
              <a:rPr lang="pt-BR" sz="2200" dirty="0" err="1" smtClean="0">
                <a:solidFill>
                  <a:prstClr val="white"/>
                </a:solidFill>
                <a:latin typeface="Trebuchet MS" pitchFamily="34" charset="0"/>
              </a:rPr>
              <a:t>Já atingiu uma audiência de </a:t>
            </a:r>
            <a:r>
              <a:rPr lang="pt-BR" sz="2200" b="1" dirty="0" err="1" smtClean="0">
                <a:solidFill>
                  <a:srgbClr val="FF6A00"/>
                </a:solidFill>
                <a:latin typeface="Trebuchet MS" pitchFamily="34" charset="0"/>
              </a:rPr>
              <a:t>500 mil unique users/mês </a:t>
            </a:r>
          </a:p>
        </p:txBody>
      </p:sp>
      <p:pic>
        <p:nvPicPr>
          <p:cNvPr id="19" name="Imagem 18" descr="Template_V2.png"/>
          <p:cNvPicPr>
            <a:picLocks noChangeAspect="1"/>
          </p:cNvPicPr>
          <p:nvPr/>
        </p:nvPicPr>
        <p:blipFill>
          <a:blip r:embed="rId9" cstate="print"/>
          <a:srcRect l="80076" b="84094"/>
          <a:stretch>
            <a:fillRect/>
          </a:stretch>
        </p:blipFill>
        <p:spPr>
          <a:xfrm>
            <a:off x="9372600" y="545"/>
            <a:ext cx="2332038" cy="1047205"/>
          </a:xfrm>
          <a:prstGeom prst="rect">
            <a:avLst/>
          </a:prstGeom>
        </p:spPr>
      </p:pic>
      <p:pic>
        <p:nvPicPr>
          <p:cNvPr id="4099" name="Picture 3" descr="C:\Users\dfefim\Desktop\stuf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104" t="73937" r="58090" b="4298"/>
          <a:stretch/>
        </p:blipFill>
        <p:spPr bwMode="auto">
          <a:xfrm>
            <a:off x="2075543" y="4888771"/>
            <a:ext cx="2786743" cy="143305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S31_Adriano.png"/>
          <p:cNvPicPr>
            <a:picLocks noChangeAspect="1"/>
          </p:cNvPicPr>
          <p:nvPr/>
        </p:nvPicPr>
        <p:blipFill>
          <a:blip r:embed="rId11" cstate="print"/>
          <a:srcRect l="20213" t="55987" r="60443" b="8300"/>
          <a:stretch>
            <a:fillRect/>
          </a:stretch>
        </p:blipFill>
        <p:spPr>
          <a:xfrm>
            <a:off x="2365829" y="3686629"/>
            <a:ext cx="2264228" cy="2351314"/>
          </a:xfrm>
          <a:prstGeom prst="rect">
            <a:avLst/>
          </a:prstGeom>
        </p:spPr>
      </p:pic>
    </p:spTree>
    <p:extLst>
      <p:ext uri="{BB962C8B-B14F-4D97-AF65-F5344CB8AC3E}">
        <p14:creationId xmlns:p14="http://schemas.microsoft.com/office/powerpoint/2010/main" val="3156403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300"/>
                                        <p:tgtEl>
                                          <p:spTgt spid="7"/>
                                        </p:tgtEl>
                                      </p:cBhvr>
                                    </p:animEffect>
                                  </p:childTnLst>
                                </p:cTn>
                              </p:par>
                              <p:par>
                                <p:cTn id="8" presetID="22" presetClass="entr" presetSubtype="2"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3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600"/>
                            </p:stCondLst>
                            <p:childTnLst>
                              <p:par>
                                <p:cTn id="15" presetID="10" presetClass="entr" presetSubtype="0"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100"/>
                            </p:stCondLst>
                            <p:childTnLst>
                              <p:par>
                                <p:cTn id="19" presetID="23" presetClass="entr" presetSubtype="3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300" fill="hold"/>
                                        <p:tgtEl>
                                          <p:spTgt spid="15"/>
                                        </p:tgtEl>
                                        <p:attrNameLst>
                                          <p:attrName>ppt_w</p:attrName>
                                        </p:attrNameLst>
                                      </p:cBhvr>
                                      <p:tavLst>
                                        <p:tav tm="0">
                                          <p:val>
                                            <p:strVal val="4*#ppt_w"/>
                                          </p:val>
                                        </p:tav>
                                        <p:tav tm="100000">
                                          <p:val>
                                            <p:strVal val="#ppt_w"/>
                                          </p:val>
                                        </p:tav>
                                      </p:tavLst>
                                    </p:anim>
                                    <p:anim calcmode="lin" valueType="num">
                                      <p:cBhvr>
                                        <p:cTn id="22" dur="300" fill="hold"/>
                                        <p:tgtEl>
                                          <p:spTgt spid="15"/>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1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strVal val="4*#ppt_w"/>
                                          </p:val>
                                        </p:tav>
                                        <p:tav tm="100000">
                                          <p:val>
                                            <p:strVal val="#ppt_w"/>
                                          </p:val>
                                        </p:tav>
                                      </p:tavLst>
                                    </p:anim>
                                    <p:anim calcmode="lin" valueType="num">
                                      <p:cBhvr>
                                        <p:cTn id="26" dur="300" fill="hold"/>
                                        <p:tgtEl>
                                          <p:spTgt spid="14"/>
                                        </p:tgtEl>
                                        <p:attrNameLst>
                                          <p:attrName>ppt_h</p:attrName>
                                        </p:attrNameLst>
                                      </p:cBhvr>
                                      <p:tavLst>
                                        <p:tav tm="0">
                                          <p:val>
                                            <p:strVal val="4*#ppt_h"/>
                                          </p:val>
                                        </p:tav>
                                        <p:tav tm="100000">
                                          <p:val>
                                            <p:strVal val="#ppt_h"/>
                                          </p:val>
                                        </p:tav>
                                      </p:tavLst>
                                    </p:anim>
                                  </p:childTnLst>
                                </p:cTn>
                              </p:par>
                            </p:childTnLst>
                          </p:cTn>
                        </p:par>
                        <p:par>
                          <p:cTn id="27" fill="hold">
                            <p:stCondLst>
                              <p:cond delay="1500"/>
                            </p:stCondLst>
                            <p:childTnLst>
                              <p:par>
                                <p:cTn id="28" presetID="10" presetClass="entr" presetSubtype="0" repeatCount="300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300"/>
                                        <p:tgtEl>
                                          <p:spTgt spid="17"/>
                                        </p:tgtEl>
                                      </p:cBhvr>
                                    </p:animEffect>
                                  </p:childTnLst>
                                </p:cTn>
                              </p:par>
                              <p:par>
                                <p:cTn id="40" presetID="23" presetClass="entr" presetSubtype="32"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300" fill="hold"/>
                                        <p:tgtEl>
                                          <p:spTgt spid="13"/>
                                        </p:tgtEl>
                                        <p:attrNameLst>
                                          <p:attrName>ppt_w</p:attrName>
                                        </p:attrNameLst>
                                      </p:cBhvr>
                                      <p:tavLst>
                                        <p:tav tm="0">
                                          <p:val>
                                            <p:strVal val="4*#ppt_w"/>
                                          </p:val>
                                        </p:tav>
                                        <p:tav tm="100000">
                                          <p:val>
                                            <p:strVal val="#ppt_w"/>
                                          </p:val>
                                        </p:tav>
                                      </p:tavLst>
                                    </p:anim>
                                    <p:anim calcmode="lin" valueType="num">
                                      <p:cBhvr>
                                        <p:cTn id="43" dur="300" fill="hold"/>
                                        <p:tgtEl>
                                          <p:spTgt spid="13"/>
                                        </p:tgtEl>
                                        <p:attrNameLst>
                                          <p:attrName>ppt_h</p:attrName>
                                        </p:attrNameLst>
                                      </p:cBhvr>
                                      <p:tavLst>
                                        <p:tav tm="0">
                                          <p:val>
                                            <p:strVal val="4*#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fade">
                                      <p:cBhvr>
                                        <p:cTn id="57" dur="500"/>
                                        <p:tgtEl>
                                          <p:spTgt spid="6">
                                            <p:txEl>
                                              <p:pRg st="3" end="3"/>
                                            </p:txEl>
                                          </p:spTgt>
                                        </p:tgtEl>
                                      </p:cBhvr>
                                    </p:animEffect>
                                  </p:childTnLst>
                                </p:cTn>
                              </p:par>
                            </p:childTnLst>
                          </p:cTn>
                        </p:par>
                        <p:par>
                          <p:cTn id="58" fill="hold">
                            <p:stCondLst>
                              <p:cond delay="500"/>
                            </p:stCondLst>
                            <p:childTnLst>
                              <p:par>
                                <p:cTn id="59" presetID="2" presetClass="entr" presetSubtype="4" decel="53333" fill="hold" nodeType="afterEffect">
                                  <p:stCondLst>
                                    <p:cond delay="0"/>
                                  </p:stCondLst>
                                  <p:childTnLst>
                                    <p:set>
                                      <p:cBhvr>
                                        <p:cTn id="60" dur="1" fill="hold">
                                          <p:stCondLst>
                                            <p:cond delay="0"/>
                                          </p:stCondLst>
                                        </p:cTn>
                                        <p:tgtEl>
                                          <p:spTgt spid="4099"/>
                                        </p:tgtEl>
                                        <p:attrNameLst>
                                          <p:attrName>style.visibility</p:attrName>
                                        </p:attrNameLst>
                                      </p:cBhvr>
                                      <p:to>
                                        <p:strVal val="visible"/>
                                      </p:to>
                                    </p:set>
                                    <p:anim calcmode="lin" valueType="num">
                                      <p:cBhvr additive="base">
                                        <p:cTn id="61" dur="300" fill="hold"/>
                                        <p:tgtEl>
                                          <p:spTgt spid="4099"/>
                                        </p:tgtEl>
                                        <p:attrNameLst>
                                          <p:attrName>ppt_x</p:attrName>
                                        </p:attrNameLst>
                                      </p:cBhvr>
                                      <p:tavLst>
                                        <p:tav tm="0">
                                          <p:val>
                                            <p:strVal val="#ppt_x"/>
                                          </p:val>
                                        </p:tav>
                                        <p:tav tm="100000">
                                          <p:val>
                                            <p:strVal val="#ppt_x"/>
                                          </p:val>
                                        </p:tav>
                                      </p:tavLst>
                                    </p:anim>
                                    <p:anim calcmode="lin" valueType="num">
                                      <p:cBhvr additive="base">
                                        <p:cTn id="62" dur="300" fill="hold"/>
                                        <p:tgtEl>
                                          <p:spTgt spid="4099"/>
                                        </p:tgtEl>
                                        <p:attrNameLst>
                                          <p:attrName>ppt_y</p:attrName>
                                        </p:attrNameLst>
                                      </p:cBhvr>
                                      <p:tavLst>
                                        <p:tav tm="0">
                                          <p:val>
                                            <p:strVal val="1+#ppt_h/2"/>
                                          </p:val>
                                        </p:tav>
                                        <p:tav tm="100000">
                                          <p:val>
                                            <p:strVal val="#ppt_y"/>
                                          </p:val>
                                        </p:tav>
                                      </p:tavLst>
                                    </p:anim>
                                  </p:childTnLst>
                                </p:cTn>
                              </p:par>
                            </p:childTnLst>
                          </p:cTn>
                        </p:par>
                        <p:par>
                          <p:cTn id="63" fill="hold">
                            <p:stCondLst>
                              <p:cond delay="800"/>
                            </p:stCondLst>
                            <p:childTnLst>
                              <p:par>
                                <p:cTn id="64" presetID="10" presetClass="entr" presetSubtype="0"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31" name="Picture 4"/>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129062" name="Picture 38"/>
          <p:cNvPicPr>
            <a:picLocks noChangeAspect="1" noChangeArrowheads="1"/>
          </p:cNvPicPr>
          <p:nvPr/>
        </p:nvPicPr>
        <p:blipFill>
          <a:blip r:embed="rId4" cstate="print"/>
          <a:srcRect/>
          <a:stretch>
            <a:fillRect/>
          </a:stretch>
        </p:blipFill>
        <p:spPr bwMode="auto">
          <a:xfrm>
            <a:off x="0" y="0"/>
            <a:ext cx="11704638" cy="6583363"/>
          </a:xfrm>
          <a:prstGeom prst="rect">
            <a:avLst/>
          </a:prstGeom>
          <a:noFill/>
          <a:ln w="9525">
            <a:noFill/>
            <a:miter lim="800000"/>
            <a:headEnd/>
            <a:tailEnd/>
          </a:ln>
          <a:effectLst/>
        </p:spPr>
      </p:pic>
      <p:pic>
        <p:nvPicPr>
          <p:cNvPr id="129071" name="Picture 47" descr="S31_andre_2"/>
          <p:cNvPicPr>
            <a:picLocks noChangeAspect="1" noChangeArrowheads="1"/>
          </p:cNvPicPr>
          <p:nvPr/>
        </p:nvPicPr>
        <p:blipFill>
          <a:blip r:embed="rId5" cstate="print"/>
          <a:srcRect l="5452" t="77357" r="14322"/>
          <a:stretch>
            <a:fillRect/>
          </a:stretch>
        </p:blipFill>
        <p:spPr bwMode="auto">
          <a:xfrm>
            <a:off x="695325" y="5092700"/>
            <a:ext cx="9390063" cy="1490663"/>
          </a:xfrm>
          <a:prstGeom prst="rect">
            <a:avLst/>
          </a:prstGeom>
          <a:noFill/>
        </p:spPr>
      </p:pic>
      <p:pic>
        <p:nvPicPr>
          <p:cNvPr id="129070" name="Picture 46" descr="S31_andre"/>
          <p:cNvPicPr>
            <a:picLocks noChangeAspect="1" noChangeArrowheads="1"/>
          </p:cNvPicPr>
          <p:nvPr/>
        </p:nvPicPr>
        <p:blipFill>
          <a:blip r:embed="rId6" cstate="print"/>
          <a:srcRect l="56761" t="21582" b="33591"/>
          <a:stretch>
            <a:fillRect/>
          </a:stretch>
        </p:blipFill>
        <p:spPr bwMode="auto">
          <a:xfrm>
            <a:off x="6643688" y="1377950"/>
            <a:ext cx="5060950" cy="2951163"/>
          </a:xfrm>
          <a:prstGeom prst="rect">
            <a:avLst/>
          </a:prstGeom>
          <a:noFill/>
        </p:spPr>
      </p:pic>
      <p:sp>
        <p:nvSpPr>
          <p:cNvPr id="129033" name="Retângulo 3"/>
          <p:cNvSpPr>
            <a:spLocks noChangeArrowheads="1"/>
          </p:cNvSpPr>
          <p:nvPr/>
        </p:nvSpPr>
        <p:spPr bwMode="auto">
          <a:xfrm rot="912323">
            <a:off x="1895475" y="739775"/>
            <a:ext cx="5257800" cy="1698625"/>
          </a:xfrm>
          <a:prstGeom prst="rect">
            <a:avLst/>
          </a:prstGeom>
          <a:noFill/>
          <a:ln w="9525">
            <a:noFill/>
            <a:miter lim="800000"/>
            <a:headEnd/>
            <a:tailEnd/>
          </a:ln>
        </p:spPr>
        <p:txBody>
          <a:bodyPr>
            <a:spAutoFit/>
          </a:bodyPr>
          <a:lstStyle/>
          <a:p>
            <a:pPr eaLnBrk="0" fontAlgn="base" hangingPunct="0">
              <a:lnSpc>
                <a:spcPct val="85000"/>
              </a:lnSpc>
              <a:spcBef>
                <a:spcPct val="0"/>
              </a:spcBef>
              <a:spcAft>
                <a:spcPct val="0"/>
              </a:spcAft>
            </a:pPr>
            <a:r>
              <a:rPr lang="pt-BR" sz="4200" b="1">
                <a:solidFill>
                  <a:srgbClr val="FF6A00"/>
                </a:solidFill>
                <a:latin typeface="Trebuchet MS" pitchFamily="34" charset="0"/>
                <a:ea typeface="Times New Roman" pitchFamily="18" charset="0"/>
                <a:cs typeface="Calibri" pitchFamily="34" charset="0"/>
              </a:rPr>
              <a:t>DESENVOLVIMENTO </a:t>
            </a:r>
            <a:r>
              <a:rPr lang="pt-BR" sz="8200" b="1">
                <a:solidFill>
                  <a:srgbClr val="FF6A00"/>
                </a:solidFill>
                <a:latin typeface="Trebuchet MS" pitchFamily="34" charset="0"/>
                <a:ea typeface="Times New Roman" pitchFamily="18" charset="0"/>
                <a:cs typeface="Calibri" pitchFamily="34" charset="0"/>
              </a:rPr>
              <a:t>DE JOGOS</a:t>
            </a:r>
          </a:p>
        </p:txBody>
      </p:sp>
      <p:sp>
        <p:nvSpPr>
          <p:cNvPr id="129034" name="Retângulo 6"/>
          <p:cNvSpPr>
            <a:spLocks noChangeArrowheads="1"/>
          </p:cNvSpPr>
          <p:nvPr/>
        </p:nvSpPr>
        <p:spPr bwMode="auto">
          <a:xfrm rot="900000">
            <a:off x="7240588" y="1781175"/>
            <a:ext cx="1608137" cy="3968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000" b="1">
                <a:solidFill>
                  <a:prstClr val="white"/>
                </a:solidFill>
                <a:latin typeface="Trebuchet MS" pitchFamily="34" charset="0"/>
                <a:ea typeface="Times New Roman" pitchFamily="18" charset="0"/>
                <a:cs typeface="Calibri" pitchFamily="34" charset="0"/>
              </a:rPr>
              <a:t>Click Sinuca</a:t>
            </a:r>
          </a:p>
        </p:txBody>
      </p:sp>
      <p:sp>
        <p:nvSpPr>
          <p:cNvPr id="129035" name="Retângulo 14"/>
          <p:cNvSpPr>
            <a:spLocks noChangeArrowheads="1"/>
          </p:cNvSpPr>
          <p:nvPr/>
        </p:nvSpPr>
        <p:spPr bwMode="auto">
          <a:xfrm rot="900000">
            <a:off x="7016750" y="2462213"/>
            <a:ext cx="4379913" cy="987425"/>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ct val="20000"/>
              </a:spcAft>
              <a:buClr>
                <a:srgbClr val="FF6A00"/>
              </a:buClr>
              <a:buFont typeface="Arial" charset="0"/>
              <a:buChar char="•"/>
            </a:pPr>
            <a:r>
              <a:rPr lang="pt-BR" sz="1900">
                <a:solidFill>
                  <a:prstClr val="white"/>
                </a:solidFill>
                <a:latin typeface="Trebuchet MS" pitchFamily="34" charset="0"/>
                <a:ea typeface="Times New Roman" pitchFamily="18" charset="0"/>
                <a:cs typeface="Calibri" pitchFamily="34" charset="0"/>
              </a:rPr>
              <a:t>Até </a:t>
            </a:r>
            <a:r>
              <a:rPr lang="pt-BR" sz="1900" b="1">
                <a:solidFill>
                  <a:prstClr val="white"/>
                </a:solidFill>
                <a:latin typeface="Trebuchet MS" pitchFamily="34" charset="0"/>
                <a:ea typeface="Times New Roman" pitchFamily="18" charset="0"/>
                <a:cs typeface="Calibri" pitchFamily="34" charset="0"/>
              </a:rPr>
              <a:t>3 mil</a:t>
            </a:r>
            <a:r>
              <a:rPr lang="pt-BR" sz="1900">
                <a:solidFill>
                  <a:prstClr val="white"/>
                </a:solidFill>
                <a:latin typeface="Trebuchet MS" pitchFamily="34" charset="0"/>
                <a:ea typeface="Times New Roman" pitchFamily="18" charset="0"/>
                <a:cs typeface="Calibri" pitchFamily="34" charset="0"/>
              </a:rPr>
              <a:t> usuários simultâneos online</a:t>
            </a:r>
          </a:p>
          <a:p>
            <a:pPr marL="139700" indent="-139700" eaLnBrk="0" fontAlgn="base" hangingPunct="0">
              <a:lnSpc>
                <a:spcPct val="90000"/>
              </a:lnSpc>
              <a:spcBef>
                <a:spcPct val="0"/>
              </a:spcBef>
              <a:spcAft>
                <a:spcPct val="20000"/>
              </a:spcAft>
              <a:buClr>
                <a:srgbClr val="FF6A00"/>
              </a:buClr>
              <a:buFont typeface="Arial" charset="0"/>
              <a:buChar char="•"/>
            </a:pPr>
            <a:r>
              <a:rPr lang="pt-BR" sz="1900" b="1">
                <a:solidFill>
                  <a:prstClr val="white"/>
                </a:solidFill>
                <a:latin typeface="Trebuchet MS" pitchFamily="34" charset="0"/>
                <a:ea typeface="Times New Roman" pitchFamily="18" charset="0"/>
                <a:cs typeface="Calibri" pitchFamily="34" charset="0"/>
              </a:rPr>
              <a:t>300 mil</a:t>
            </a:r>
            <a:r>
              <a:rPr lang="pt-BR" sz="1900">
                <a:solidFill>
                  <a:prstClr val="white"/>
                </a:solidFill>
                <a:latin typeface="Trebuchet MS" pitchFamily="34" charset="0"/>
                <a:ea typeface="Times New Roman" pitchFamily="18" charset="0"/>
                <a:cs typeface="Calibri" pitchFamily="34" charset="0"/>
              </a:rPr>
              <a:t> partidas multiplayer por dia</a:t>
            </a:r>
          </a:p>
          <a:p>
            <a:pPr marL="139700" indent="-139700" eaLnBrk="0" fontAlgn="base" hangingPunct="0">
              <a:lnSpc>
                <a:spcPct val="90000"/>
              </a:lnSpc>
              <a:spcBef>
                <a:spcPct val="0"/>
              </a:spcBef>
              <a:spcAft>
                <a:spcPct val="20000"/>
              </a:spcAft>
              <a:buClr>
                <a:srgbClr val="FF6A00"/>
              </a:buClr>
              <a:buFont typeface="Arial" charset="0"/>
              <a:buChar char="•"/>
            </a:pPr>
            <a:r>
              <a:rPr lang="pt-BR" sz="1900" b="1">
                <a:solidFill>
                  <a:prstClr val="white"/>
                </a:solidFill>
                <a:latin typeface="Trebuchet MS" pitchFamily="34" charset="0"/>
                <a:ea typeface="Times New Roman" pitchFamily="18" charset="0"/>
                <a:cs typeface="Calibri" pitchFamily="34" charset="0"/>
              </a:rPr>
              <a:t>500 mil</a:t>
            </a:r>
            <a:r>
              <a:rPr lang="pt-BR" sz="1900">
                <a:solidFill>
                  <a:prstClr val="white"/>
                </a:solidFill>
                <a:latin typeface="Trebuchet MS" pitchFamily="34" charset="0"/>
                <a:ea typeface="Times New Roman" pitchFamily="18" charset="0"/>
                <a:cs typeface="Calibri" pitchFamily="34" charset="0"/>
              </a:rPr>
              <a:t> mensagens por dia no chat</a:t>
            </a:r>
            <a:endParaRPr lang="pt-BR" sz="1900" b="1">
              <a:solidFill>
                <a:prstClr val="white"/>
              </a:solidFill>
              <a:latin typeface="Trebuchet MS" pitchFamily="34" charset="0"/>
              <a:ea typeface="Times New Roman" pitchFamily="18" charset="0"/>
              <a:cs typeface="Calibri" pitchFamily="34" charset="0"/>
            </a:endParaRPr>
          </a:p>
        </p:txBody>
      </p:sp>
      <p:pic>
        <p:nvPicPr>
          <p:cNvPr id="129051" name="Picture 27" descr="Template_V2"/>
          <p:cNvPicPr>
            <a:picLocks noChangeAspect="1" noChangeArrowheads="1"/>
          </p:cNvPicPr>
          <p:nvPr/>
        </p:nvPicPr>
        <p:blipFill>
          <a:blip r:embed="rId7" cstate="print"/>
          <a:srcRect l="81378" b="86087"/>
          <a:stretch>
            <a:fillRect/>
          </a:stretch>
        </p:blipFill>
        <p:spPr bwMode="auto">
          <a:xfrm>
            <a:off x="9525000" y="0"/>
            <a:ext cx="2179638" cy="915988"/>
          </a:xfrm>
          <a:prstGeom prst="rect">
            <a:avLst/>
          </a:prstGeom>
          <a:noFill/>
        </p:spPr>
      </p:pic>
      <p:pic>
        <p:nvPicPr>
          <p:cNvPr id="129061" name="Picture 37" descr="S31_andre"/>
          <p:cNvPicPr>
            <a:picLocks noChangeAspect="1" noChangeArrowheads="1"/>
          </p:cNvPicPr>
          <p:nvPr/>
        </p:nvPicPr>
        <p:blipFill>
          <a:blip r:embed="rId6" cstate="print"/>
          <a:srcRect l="13698" t="75137" r="81989" b="16109"/>
          <a:stretch>
            <a:fillRect/>
          </a:stretch>
        </p:blipFill>
        <p:spPr bwMode="auto">
          <a:xfrm>
            <a:off x="1171575" y="4516438"/>
            <a:ext cx="504825" cy="576262"/>
          </a:xfrm>
          <a:prstGeom prst="rect">
            <a:avLst/>
          </a:prstGeom>
          <a:noFill/>
        </p:spPr>
      </p:pic>
      <p:pic>
        <p:nvPicPr>
          <p:cNvPr id="129064" name="Picture 40" descr="S31_andre"/>
          <p:cNvPicPr>
            <a:picLocks noChangeAspect="1" noChangeArrowheads="1"/>
          </p:cNvPicPr>
          <p:nvPr/>
        </p:nvPicPr>
        <p:blipFill>
          <a:blip r:embed="rId6" cstate="print"/>
          <a:srcRect l="21457" t="82831" r="73999" b="9404"/>
          <a:stretch>
            <a:fillRect/>
          </a:stretch>
        </p:blipFill>
        <p:spPr bwMode="auto">
          <a:xfrm>
            <a:off x="6788150" y="4300538"/>
            <a:ext cx="531813" cy="511175"/>
          </a:xfrm>
          <a:prstGeom prst="rect">
            <a:avLst/>
          </a:prstGeom>
          <a:noFill/>
        </p:spPr>
      </p:pic>
      <p:pic>
        <p:nvPicPr>
          <p:cNvPr id="129065" name="Picture 41" descr="S31_andre"/>
          <p:cNvPicPr>
            <a:picLocks noChangeAspect="1" noChangeArrowheads="1"/>
          </p:cNvPicPr>
          <p:nvPr/>
        </p:nvPicPr>
        <p:blipFill>
          <a:blip r:embed="rId6" cstate="print"/>
          <a:srcRect l="26787" t="80467" r="68452" b="10634"/>
          <a:stretch>
            <a:fillRect/>
          </a:stretch>
        </p:blipFill>
        <p:spPr bwMode="auto">
          <a:xfrm>
            <a:off x="2684463" y="4445000"/>
            <a:ext cx="557212" cy="585788"/>
          </a:xfrm>
          <a:prstGeom prst="rect">
            <a:avLst/>
          </a:prstGeom>
          <a:noFill/>
        </p:spPr>
      </p:pic>
      <p:pic>
        <p:nvPicPr>
          <p:cNvPr id="129066" name="Picture 42" descr="S31_andre"/>
          <p:cNvPicPr>
            <a:picLocks noChangeAspect="1" noChangeArrowheads="1"/>
          </p:cNvPicPr>
          <p:nvPr/>
        </p:nvPicPr>
        <p:blipFill>
          <a:blip r:embed="rId6" cstate="print"/>
          <a:srcRect l="26624" t="71883" r="68452" b="19363"/>
          <a:stretch>
            <a:fillRect/>
          </a:stretch>
        </p:blipFill>
        <p:spPr bwMode="auto">
          <a:xfrm>
            <a:off x="3692525" y="3579813"/>
            <a:ext cx="576263" cy="576262"/>
          </a:xfrm>
          <a:prstGeom prst="rect">
            <a:avLst/>
          </a:prstGeom>
          <a:noFill/>
        </p:spPr>
      </p:pic>
      <p:pic>
        <p:nvPicPr>
          <p:cNvPr id="129067" name="Picture 43" descr="S31_andre"/>
          <p:cNvPicPr>
            <a:picLocks noChangeAspect="1" noChangeArrowheads="1"/>
          </p:cNvPicPr>
          <p:nvPr/>
        </p:nvPicPr>
        <p:blipFill>
          <a:blip r:embed="rId6" cstate="print"/>
          <a:srcRect l="17606" t="64240" r="77065" b="27272"/>
          <a:stretch>
            <a:fillRect/>
          </a:stretch>
        </p:blipFill>
        <p:spPr bwMode="auto">
          <a:xfrm>
            <a:off x="2243138" y="3516313"/>
            <a:ext cx="623887" cy="558800"/>
          </a:xfrm>
          <a:prstGeom prst="rect">
            <a:avLst/>
          </a:prstGeom>
          <a:noFill/>
        </p:spPr>
      </p:pic>
      <p:pic>
        <p:nvPicPr>
          <p:cNvPr id="129068" name="Picture 44" descr="S31_andre"/>
          <p:cNvPicPr>
            <a:picLocks noChangeAspect="1" noChangeArrowheads="1"/>
          </p:cNvPicPr>
          <p:nvPr/>
        </p:nvPicPr>
        <p:blipFill>
          <a:blip r:embed="rId6" cstate="print"/>
          <a:srcRect l="40160" t="71883" r="54916" b="19363"/>
          <a:stretch>
            <a:fillRect/>
          </a:stretch>
        </p:blipFill>
        <p:spPr bwMode="auto">
          <a:xfrm>
            <a:off x="4700588" y="4391025"/>
            <a:ext cx="576262" cy="576263"/>
          </a:xfrm>
          <a:prstGeom prst="rect">
            <a:avLst/>
          </a:prstGeom>
          <a:noFill/>
        </p:spPr>
      </p:pic>
      <p:pic>
        <p:nvPicPr>
          <p:cNvPr id="129069" name="Picture 45" descr="S31_andre"/>
          <p:cNvPicPr>
            <a:picLocks noChangeAspect="1" noChangeArrowheads="1"/>
          </p:cNvPicPr>
          <p:nvPr/>
        </p:nvPicPr>
        <p:blipFill>
          <a:blip r:embed="rId6" cstate="print"/>
          <a:srcRect t="13914" r="48773" b="54352"/>
          <a:stretch>
            <a:fillRect/>
          </a:stretch>
        </p:blipFill>
        <p:spPr bwMode="auto">
          <a:xfrm rot="193406">
            <a:off x="5118100" y="4751388"/>
            <a:ext cx="5995988" cy="2089150"/>
          </a:xfrm>
          <a:prstGeom prst="rect">
            <a:avLst/>
          </a:prstGeom>
          <a:noFill/>
        </p:spPr>
      </p:pic>
      <p:sp>
        <p:nvSpPr>
          <p:cNvPr id="129052" name="Retângulo 6"/>
          <p:cNvSpPr>
            <a:spLocks noChangeArrowheads="1"/>
          </p:cNvSpPr>
          <p:nvPr/>
        </p:nvSpPr>
        <p:spPr bwMode="auto">
          <a:xfrm>
            <a:off x="984250" y="5133975"/>
            <a:ext cx="3856038" cy="9001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5300" b="1">
                <a:solidFill>
                  <a:srgbClr val="FF9C00"/>
                </a:solidFill>
                <a:latin typeface="Trebuchet MS" pitchFamily="34" charset="0"/>
                <a:ea typeface="Times New Roman" pitchFamily="18" charset="0"/>
                <a:cs typeface="Calibri" pitchFamily="34" charset="0"/>
              </a:rPr>
              <a:t>3,6 milhões</a:t>
            </a:r>
            <a:endParaRPr lang="pt-BR" sz="5300">
              <a:solidFill>
                <a:srgbClr val="FF9C00"/>
              </a:solidFill>
              <a:latin typeface="Trebuchet MS" pitchFamily="34" charset="0"/>
              <a:ea typeface="Times New Roman" pitchFamily="18" charset="0"/>
              <a:cs typeface="Calibri" pitchFamily="34" charset="0"/>
            </a:endParaRPr>
          </a:p>
        </p:txBody>
      </p:sp>
      <p:sp>
        <p:nvSpPr>
          <p:cNvPr id="129057" name="Retângulo 6"/>
          <p:cNvSpPr>
            <a:spLocks noChangeArrowheads="1"/>
          </p:cNvSpPr>
          <p:nvPr/>
        </p:nvSpPr>
        <p:spPr bwMode="auto">
          <a:xfrm>
            <a:off x="984250" y="5888038"/>
            <a:ext cx="3887788" cy="5191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800">
                <a:solidFill>
                  <a:prstClr val="white"/>
                </a:solidFill>
                <a:latin typeface="Trebuchet MS" pitchFamily="34" charset="0"/>
                <a:ea typeface="Times New Roman" pitchFamily="18" charset="0"/>
                <a:cs typeface="Calibri" pitchFamily="34" charset="0"/>
              </a:rPr>
              <a:t>de bolas na caçapa/dia</a:t>
            </a:r>
          </a:p>
        </p:txBody>
      </p:sp>
      <p:pic>
        <p:nvPicPr>
          <p:cNvPr id="129063" name="Picture 39" descr="S31_andre"/>
          <p:cNvPicPr>
            <a:picLocks noChangeAspect="1" noChangeArrowheads="1"/>
          </p:cNvPicPr>
          <p:nvPr/>
        </p:nvPicPr>
        <p:blipFill>
          <a:blip r:embed="rId6" cstate="print"/>
          <a:srcRect l="14757" t="85001" r="80144" b="7210"/>
          <a:stretch>
            <a:fillRect/>
          </a:stretch>
        </p:blipFill>
        <p:spPr bwMode="auto">
          <a:xfrm>
            <a:off x="1531938" y="3940175"/>
            <a:ext cx="596900" cy="51276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033"/>
                                        </p:tgtEl>
                                        <p:attrNameLst>
                                          <p:attrName>style.visibility</p:attrName>
                                        </p:attrNameLst>
                                      </p:cBhvr>
                                      <p:to>
                                        <p:strVal val="visible"/>
                                      </p:to>
                                    </p:set>
                                    <p:animEffect transition="in" filter="fade">
                                      <p:cBhvr>
                                        <p:cTn id="7" dur="500"/>
                                        <p:tgtEl>
                                          <p:spTgt spid="129033"/>
                                        </p:tgtEl>
                                      </p:cBhvr>
                                    </p:animEffect>
                                  </p:childTnLst>
                                </p:cTn>
                              </p:par>
                              <p:par>
                                <p:cTn id="8" presetID="63" presetClass="path" presetSubtype="0" accel="50000" decel="50000" fill="hold" grpId="1" nodeType="withEffect">
                                  <p:stCondLst>
                                    <p:cond delay="0"/>
                                  </p:stCondLst>
                                  <p:childTnLst>
                                    <p:animMotion origin="layout" path="M -0.23021 -0.11197 L 1.71367E-6 5.01931E-7 " pathEditMode="relative" rAng="0" ptsTypes="AA">
                                      <p:cBhvr>
                                        <p:cTn id="9" dur="500" fill="hold"/>
                                        <p:tgtEl>
                                          <p:spTgt spid="129033"/>
                                        </p:tgtEl>
                                        <p:attrNameLst>
                                          <p:attrName>ppt_x</p:attrName>
                                          <p:attrName>ppt_y</p:attrName>
                                        </p:attrNameLst>
                                      </p:cBhvr>
                                      <p:rCtr x="11500" y="5600"/>
                                    </p:animMotion>
                                  </p:childTnLst>
                                </p:cTn>
                              </p:par>
                              <p:par>
                                <p:cTn id="10" presetID="22" presetClass="entr" presetSubtype="2" fill="hold" nodeType="withEffect">
                                  <p:stCondLst>
                                    <p:cond delay="0"/>
                                  </p:stCondLst>
                                  <p:childTnLst>
                                    <p:set>
                                      <p:cBhvr>
                                        <p:cTn id="11" dur="1" fill="hold">
                                          <p:stCondLst>
                                            <p:cond delay="0"/>
                                          </p:stCondLst>
                                        </p:cTn>
                                        <p:tgtEl>
                                          <p:spTgt spid="129070"/>
                                        </p:tgtEl>
                                        <p:attrNameLst>
                                          <p:attrName>style.visibility</p:attrName>
                                        </p:attrNameLst>
                                      </p:cBhvr>
                                      <p:to>
                                        <p:strVal val="visible"/>
                                      </p:to>
                                    </p:set>
                                    <p:animEffect transition="in" filter="wipe(right)">
                                      <p:cBhvr>
                                        <p:cTn id="12" dur="500"/>
                                        <p:tgtEl>
                                          <p:spTgt spid="12907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9034"/>
                                        </p:tgtEl>
                                        <p:attrNameLst>
                                          <p:attrName>style.visibility</p:attrName>
                                        </p:attrNameLst>
                                      </p:cBhvr>
                                      <p:to>
                                        <p:strVal val="visible"/>
                                      </p:to>
                                    </p:set>
                                    <p:animEffect transition="in" filter="fade">
                                      <p:cBhvr>
                                        <p:cTn id="16" dur="500"/>
                                        <p:tgtEl>
                                          <p:spTgt spid="12903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9035">
                                            <p:txEl>
                                              <p:pRg st="0" end="0"/>
                                            </p:txEl>
                                          </p:spTgt>
                                        </p:tgtEl>
                                        <p:attrNameLst>
                                          <p:attrName>style.visibility</p:attrName>
                                        </p:attrNameLst>
                                      </p:cBhvr>
                                      <p:to>
                                        <p:strVal val="visible"/>
                                      </p:to>
                                    </p:set>
                                    <p:animEffect transition="in" filter="fade">
                                      <p:cBhvr>
                                        <p:cTn id="20" dur="500"/>
                                        <p:tgtEl>
                                          <p:spTgt spid="129035">
                                            <p:txEl>
                                              <p:pRg st="0" end="0"/>
                                            </p:txEl>
                                          </p:spTgt>
                                        </p:tgtEl>
                                      </p:cBhvr>
                                    </p:animEffect>
                                  </p:childTnLst>
                                </p:cTn>
                              </p:par>
                            </p:childTnLst>
                          </p:cTn>
                        </p:par>
                        <p:par>
                          <p:cTn id="21" fill="hold">
                            <p:stCondLst>
                              <p:cond delay="1500"/>
                            </p:stCondLst>
                            <p:childTnLst>
                              <p:par>
                                <p:cTn id="22" presetID="23" presetClass="entr" presetSubtype="32" fill="hold" nodeType="afterEffect">
                                  <p:stCondLst>
                                    <p:cond delay="0"/>
                                  </p:stCondLst>
                                  <p:childTnLst>
                                    <p:set>
                                      <p:cBhvr>
                                        <p:cTn id="23" dur="1" fill="hold">
                                          <p:stCondLst>
                                            <p:cond delay="0"/>
                                          </p:stCondLst>
                                        </p:cTn>
                                        <p:tgtEl>
                                          <p:spTgt spid="129067"/>
                                        </p:tgtEl>
                                        <p:attrNameLst>
                                          <p:attrName>style.visibility</p:attrName>
                                        </p:attrNameLst>
                                      </p:cBhvr>
                                      <p:to>
                                        <p:strVal val="visible"/>
                                      </p:to>
                                    </p:set>
                                    <p:anim calcmode="lin" valueType="num">
                                      <p:cBhvr>
                                        <p:cTn id="24" dur="300" fill="hold"/>
                                        <p:tgtEl>
                                          <p:spTgt spid="129067"/>
                                        </p:tgtEl>
                                        <p:attrNameLst>
                                          <p:attrName>ppt_w</p:attrName>
                                        </p:attrNameLst>
                                      </p:cBhvr>
                                      <p:tavLst>
                                        <p:tav tm="0">
                                          <p:val>
                                            <p:strVal val="4*#ppt_w"/>
                                          </p:val>
                                        </p:tav>
                                        <p:tav tm="100000">
                                          <p:val>
                                            <p:strVal val="#ppt_w"/>
                                          </p:val>
                                        </p:tav>
                                      </p:tavLst>
                                    </p:anim>
                                    <p:anim calcmode="lin" valueType="num">
                                      <p:cBhvr>
                                        <p:cTn id="25" dur="300" fill="hold"/>
                                        <p:tgtEl>
                                          <p:spTgt spid="129067"/>
                                        </p:tgtEl>
                                        <p:attrNameLst>
                                          <p:attrName>ppt_h</p:attrName>
                                        </p:attrNameLst>
                                      </p:cBhvr>
                                      <p:tavLst>
                                        <p:tav tm="0">
                                          <p:val>
                                            <p:strVal val="4*#ppt_h"/>
                                          </p:val>
                                        </p:tav>
                                        <p:tav tm="100000">
                                          <p:val>
                                            <p:strVal val="#ppt_h"/>
                                          </p:val>
                                        </p:tav>
                                      </p:tavLst>
                                    </p:anim>
                                  </p:childTnLst>
                                </p:cTn>
                              </p:par>
                            </p:childTnLst>
                          </p:cTn>
                        </p:par>
                        <p:par>
                          <p:cTn id="26" fill="hold">
                            <p:stCondLst>
                              <p:cond delay="1800"/>
                            </p:stCondLst>
                            <p:childTnLst>
                              <p:par>
                                <p:cTn id="27" presetID="6" presetClass="emph" presetSubtype="0" autoRev="1" fill="hold" nodeType="afterEffect">
                                  <p:stCondLst>
                                    <p:cond delay="0"/>
                                  </p:stCondLst>
                                  <p:childTnLst>
                                    <p:animScale>
                                      <p:cBhvr>
                                        <p:cTn id="28" dur="100" fill="hold"/>
                                        <p:tgtEl>
                                          <p:spTgt spid="129067"/>
                                        </p:tgtEl>
                                      </p:cBhvr>
                                      <p:by x="110000" y="110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9035">
                                            <p:txEl>
                                              <p:pRg st="1" end="1"/>
                                            </p:txEl>
                                          </p:spTgt>
                                        </p:tgtEl>
                                        <p:attrNameLst>
                                          <p:attrName>style.visibility</p:attrName>
                                        </p:attrNameLst>
                                      </p:cBhvr>
                                      <p:to>
                                        <p:strVal val="visible"/>
                                      </p:to>
                                    </p:set>
                                    <p:animEffect transition="in" filter="fade">
                                      <p:cBhvr>
                                        <p:cTn id="33" dur="500"/>
                                        <p:tgtEl>
                                          <p:spTgt spid="129035">
                                            <p:txEl>
                                              <p:pRg st="1" end="1"/>
                                            </p:txEl>
                                          </p:spTgt>
                                        </p:tgtEl>
                                      </p:cBhvr>
                                    </p:animEffect>
                                  </p:childTnLst>
                                </p:cTn>
                              </p:par>
                            </p:childTnLst>
                          </p:cTn>
                        </p:par>
                        <p:par>
                          <p:cTn id="34" fill="hold">
                            <p:stCondLst>
                              <p:cond delay="500"/>
                            </p:stCondLst>
                            <p:childTnLst>
                              <p:par>
                                <p:cTn id="35" presetID="23" presetClass="entr" presetSubtype="32" fill="hold" nodeType="afterEffect">
                                  <p:stCondLst>
                                    <p:cond delay="0"/>
                                  </p:stCondLst>
                                  <p:childTnLst>
                                    <p:set>
                                      <p:cBhvr>
                                        <p:cTn id="36" dur="1" fill="hold">
                                          <p:stCondLst>
                                            <p:cond delay="0"/>
                                          </p:stCondLst>
                                        </p:cTn>
                                        <p:tgtEl>
                                          <p:spTgt spid="129061"/>
                                        </p:tgtEl>
                                        <p:attrNameLst>
                                          <p:attrName>style.visibility</p:attrName>
                                        </p:attrNameLst>
                                      </p:cBhvr>
                                      <p:to>
                                        <p:strVal val="visible"/>
                                      </p:to>
                                    </p:set>
                                    <p:anim calcmode="lin" valueType="num">
                                      <p:cBhvr>
                                        <p:cTn id="37" dur="300" fill="hold"/>
                                        <p:tgtEl>
                                          <p:spTgt spid="129061"/>
                                        </p:tgtEl>
                                        <p:attrNameLst>
                                          <p:attrName>ppt_w</p:attrName>
                                        </p:attrNameLst>
                                      </p:cBhvr>
                                      <p:tavLst>
                                        <p:tav tm="0">
                                          <p:val>
                                            <p:strVal val="4*#ppt_w"/>
                                          </p:val>
                                        </p:tav>
                                        <p:tav tm="100000">
                                          <p:val>
                                            <p:strVal val="#ppt_w"/>
                                          </p:val>
                                        </p:tav>
                                      </p:tavLst>
                                    </p:anim>
                                    <p:anim calcmode="lin" valueType="num">
                                      <p:cBhvr>
                                        <p:cTn id="38" dur="300" fill="hold"/>
                                        <p:tgtEl>
                                          <p:spTgt spid="129061"/>
                                        </p:tgtEl>
                                        <p:attrNameLst>
                                          <p:attrName>ppt_h</p:attrName>
                                        </p:attrNameLst>
                                      </p:cBhvr>
                                      <p:tavLst>
                                        <p:tav tm="0">
                                          <p:val>
                                            <p:strVal val="4*#ppt_h"/>
                                          </p:val>
                                        </p:tav>
                                        <p:tav tm="100000">
                                          <p:val>
                                            <p:strVal val="#ppt_h"/>
                                          </p:val>
                                        </p:tav>
                                      </p:tavLst>
                                    </p:anim>
                                  </p:childTnLst>
                                </p:cTn>
                              </p:par>
                            </p:childTnLst>
                          </p:cTn>
                        </p:par>
                        <p:par>
                          <p:cTn id="39" fill="hold">
                            <p:stCondLst>
                              <p:cond delay="800"/>
                            </p:stCondLst>
                            <p:childTnLst>
                              <p:par>
                                <p:cTn id="40" presetID="6" presetClass="emph" presetSubtype="0" autoRev="1" fill="hold" nodeType="afterEffect">
                                  <p:stCondLst>
                                    <p:cond delay="0"/>
                                  </p:stCondLst>
                                  <p:childTnLst>
                                    <p:animScale>
                                      <p:cBhvr>
                                        <p:cTn id="41" dur="100" fill="hold"/>
                                        <p:tgtEl>
                                          <p:spTgt spid="129061"/>
                                        </p:tgtEl>
                                      </p:cBhvr>
                                      <p:by x="110000" y="110000"/>
                                    </p:animScale>
                                  </p:childTnLst>
                                </p:cTn>
                              </p:par>
                              <p:par>
                                <p:cTn id="42" presetID="23" presetClass="entr" presetSubtype="32" fill="hold" nodeType="withEffect">
                                  <p:stCondLst>
                                    <p:cond delay="200"/>
                                  </p:stCondLst>
                                  <p:childTnLst>
                                    <p:set>
                                      <p:cBhvr>
                                        <p:cTn id="43" dur="1" fill="hold">
                                          <p:stCondLst>
                                            <p:cond delay="0"/>
                                          </p:stCondLst>
                                        </p:cTn>
                                        <p:tgtEl>
                                          <p:spTgt spid="129066"/>
                                        </p:tgtEl>
                                        <p:attrNameLst>
                                          <p:attrName>style.visibility</p:attrName>
                                        </p:attrNameLst>
                                      </p:cBhvr>
                                      <p:to>
                                        <p:strVal val="visible"/>
                                      </p:to>
                                    </p:set>
                                    <p:anim calcmode="lin" valueType="num">
                                      <p:cBhvr>
                                        <p:cTn id="44" dur="300" fill="hold"/>
                                        <p:tgtEl>
                                          <p:spTgt spid="129066"/>
                                        </p:tgtEl>
                                        <p:attrNameLst>
                                          <p:attrName>ppt_w</p:attrName>
                                        </p:attrNameLst>
                                      </p:cBhvr>
                                      <p:tavLst>
                                        <p:tav tm="0">
                                          <p:val>
                                            <p:strVal val="4*#ppt_w"/>
                                          </p:val>
                                        </p:tav>
                                        <p:tav tm="100000">
                                          <p:val>
                                            <p:strVal val="#ppt_w"/>
                                          </p:val>
                                        </p:tav>
                                      </p:tavLst>
                                    </p:anim>
                                    <p:anim calcmode="lin" valueType="num">
                                      <p:cBhvr>
                                        <p:cTn id="45" dur="300" fill="hold"/>
                                        <p:tgtEl>
                                          <p:spTgt spid="129066"/>
                                        </p:tgtEl>
                                        <p:attrNameLst>
                                          <p:attrName>ppt_h</p:attrName>
                                        </p:attrNameLst>
                                      </p:cBhvr>
                                      <p:tavLst>
                                        <p:tav tm="0">
                                          <p:val>
                                            <p:strVal val="4*#ppt_h"/>
                                          </p:val>
                                        </p:tav>
                                        <p:tav tm="100000">
                                          <p:val>
                                            <p:strVal val="#ppt_h"/>
                                          </p:val>
                                        </p:tav>
                                      </p:tavLst>
                                    </p:anim>
                                  </p:childTnLst>
                                </p:cTn>
                              </p:par>
                            </p:childTnLst>
                          </p:cTn>
                        </p:par>
                        <p:par>
                          <p:cTn id="46" fill="hold">
                            <p:stCondLst>
                              <p:cond delay="1300"/>
                            </p:stCondLst>
                            <p:childTnLst>
                              <p:par>
                                <p:cTn id="47" presetID="6" presetClass="emph" presetSubtype="0" autoRev="1" fill="hold" nodeType="afterEffect">
                                  <p:stCondLst>
                                    <p:cond delay="0"/>
                                  </p:stCondLst>
                                  <p:childTnLst>
                                    <p:animScale>
                                      <p:cBhvr>
                                        <p:cTn id="48" dur="100" fill="hold"/>
                                        <p:tgtEl>
                                          <p:spTgt spid="129066"/>
                                        </p:tgtEl>
                                      </p:cBhvr>
                                      <p:by x="110000" y="110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9035">
                                            <p:txEl>
                                              <p:pRg st="2" end="2"/>
                                            </p:txEl>
                                          </p:spTgt>
                                        </p:tgtEl>
                                        <p:attrNameLst>
                                          <p:attrName>style.visibility</p:attrName>
                                        </p:attrNameLst>
                                      </p:cBhvr>
                                      <p:to>
                                        <p:strVal val="visible"/>
                                      </p:to>
                                    </p:set>
                                    <p:animEffect transition="in" filter="fade">
                                      <p:cBhvr>
                                        <p:cTn id="53" dur="500"/>
                                        <p:tgtEl>
                                          <p:spTgt spid="129035">
                                            <p:txEl>
                                              <p:pRg st="2" end="2"/>
                                            </p:txEl>
                                          </p:spTgt>
                                        </p:tgtEl>
                                      </p:cBhvr>
                                    </p:animEffect>
                                  </p:childTnLst>
                                </p:cTn>
                              </p:par>
                            </p:childTnLst>
                          </p:cTn>
                        </p:par>
                        <p:par>
                          <p:cTn id="54" fill="hold">
                            <p:stCondLst>
                              <p:cond delay="500"/>
                            </p:stCondLst>
                            <p:childTnLst>
                              <p:par>
                                <p:cTn id="55" presetID="23" presetClass="entr" presetSubtype="32" fill="hold" nodeType="afterEffect">
                                  <p:stCondLst>
                                    <p:cond delay="0"/>
                                  </p:stCondLst>
                                  <p:childTnLst>
                                    <p:set>
                                      <p:cBhvr>
                                        <p:cTn id="56" dur="1" fill="hold">
                                          <p:stCondLst>
                                            <p:cond delay="0"/>
                                          </p:stCondLst>
                                        </p:cTn>
                                        <p:tgtEl>
                                          <p:spTgt spid="129063"/>
                                        </p:tgtEl>
                                        <p:attrNameLst>
                                          <p:attrName>style.visibility</p:attrName>
                                        </p:attrNameLst>
                                      </p:cBhvr>
                                      <p:to>
                                        <p:strVal val="visible"/>
                                      </p:to>
                                    </p:set>
                                    <p:anim calcmode="lin" valueType="num">
                                      <p:cBhvr>
                                        <p:cTn id="57" dur="300" fill="hold"/>
                                        <p:tgtEl>
                                          <p:spTgt spid="129063"/>
                                        </p:tgtEl>
                                        <p:attrNameLst>
                                          <p:attrName>ppt_w</p:attrName>
                                        </p:attrNameLst>
                                      </p:cBhvr>
                                      <p:tavLst>
                                        <p:tav tm="0">
                                          <p:val>
                                            <p:strVal val="4*#ppt_w"/>
                                          </p:val>
                                        </p:tav>
                                        <p:tav tm="100000">
                                          <p:val>
                                            <p:strVal val="#ppt_w"/>
                                          </p:val>
                                        </p:tav>
                                      </p:tavLst>
                                    </p:anim>
                                    <p:anim calcmode="lin" valueType="num">
                                      <p:cBhvr>
                                        <p:cTn id="58" dur="300" fill="hold"/>
                                        <p:tgtEl>
                                          <p:spTgt spid="129063"/>
                                        </p:tgtEl>
                                        <p:attrNameLst>
                                          <p:attrName>ppt_h</p:attrName>
                                        </p:attrNameLst>
                                      </p:cBhvr>
                                      <p:tavLst>
                                        <p:tav tm="0">
                                          <p:val>
                                            <p:strVal val="4*#ppt_h"/>
                                          </p:val>
                                        </p:tav>
                                        <p:tav tm="100000">
                                          <p:val>
                                            <p:strVal val="#ppt_h"/>
                                          </p:val>
                                        </p:tav>
                                      </p:tavLst>
                                    </p:anim>
                                  </p:childTnLst>
                                </p:cTn>
                              </p:par>
                            </p:childTnLst>
                          </p:cTn>
                        </p:par>
                        <p:par>
                          <p:cTn id="59" fill="hold">
                            <p:stCondLst>
                              <p:cond delay="800"/>
                            </p:stCondLst>
                            <p:childTnLst>
                              <p:par>
                                <p:cTn id="60" presetID="6" presetClass="emph" presetSubtype="0" autoRev="1" fill="hold" nodeType="afterEffect">
                                  <p:stCondLst>
                                    <p:cond delay="0"/>
                                  </p:stCondLst>
                                  <p:childTnLst>
                                    <p:animScale>
                                      <p:cBhvr>
                                        <p:cTn id="61" dur="100" fill="hold"/>
                                        <p:tgtEl>
                                          <p:spTgt spid="129063"/>
                                        </p:tgtEl>
                                      </p:cBhvr>
                                      <p:by x="110000" y="110000"/>
                                    </p:animScale>
                                  </p:childTnLst>
                                </p:cTn>
                              </p:par>
                              <p:par>
                                <p:cTn id="62" presetID="23" presetClass="entr" presetSubtype="32" fill="hold" nodeType="withEffect">
                                  <p:stCondLst>
                                    <p:cond delay="200"/>
                                  </p:stCondLst>
                                  <p:childTnLst>
                                    <p:set>
                                      <p:cBhvr>
                                        <p:cTn id="63" dur="1" fill="hold">
                                          <p:stCondLst>
                                            <p:cond delay="0"/>
                                          </p:stCondLst>
                                        </p:cTn>
                                        <p:tgtEl>
                                          <p:spTgt spid="129065"/>
                                        </p:tgtEl>
                                        <p:attrNameLst>
                                          <p:attrName>style.visibility</p:attrName>
                                        </p:attrNameLst>
                                      </p:cBhvr>
                                      <p:to>
                                        <p:strVal val="visible"/>
                                      </p:to>
                                    </p:set>
                                    <p:anim calcmode="lin" valueType="num">
                                      <p:cBhvr>
                                        <p:cTn id="64" dur="300" fill="hold"/>
                                        <p:tgtEl>
                                          <p:spTgt spid="129065"/>
                                        </p:tgtEl>
                                        <p:attrNameLst>
                                          <p:attrName>ppt_w</p:attrName>
                                        </p:attrNameLst>
                                      </p:cBhvr>
                                      <p:tavLst>
                                        <p:tav tm="0">
                                          <p:val>
                                            <p:strVal val="4*#ppt_w"/>
                                          </p:val>
                                        </p:tav>
                                        <p:tav tm="100000">
                                          <p:val>
                                            <p:strVal val="#ppt_w"/>
                                          </p:val>
                                        </p:tav>
                                      </p:tavLst>
                                    </p:anim>
                                    <p:anim calcmode="lin" valueType="num">
                                      <p:cBhvr>
                                        <p:cTn id="65" dur="300" fill="hold"/>
                                        <p:tgtEl>
                                          <p:spTgt spid="129065"/>
                                        </p:tgtEl>
                                        <p:attrNameLst>
                                          <p:attrName>ppt_h</p:attrName>
                                        </p:attrNameLst>
                                      </p:cBhvr>
                                      <p:tavLst>
                                        <p:tav tm="0">
                                          <p:val>
                                            <p:strVal val="4*#ppt_h"/>
                                          </p:val>
                                        </p:tav>
                                        <p:tav tm="100000">
                                          <p:val>
                                            <p:strVal val="#ppt_h"/>
                                          </p:val>
                                        </p:tav>
                                      </p:tavLst>
                                    </p:anim>
                                  </p:childTnLst>
                                </p:cTn>
                              </p:par>
                            </p:childTnLst>
                          </p:cTn>
                        </p:par>
                        <p:par>
                          <p:cTn id="66" fill="hold">
                            <p:stCondLst>
                              <p:cond delay="1300"/>
                            </p:stCondLst>
                            <p:childTnLst>
                              <p:par>
                                <p:cTn id="67" presetID="6" presetClass="emph" presetSubtype="0" autoRev="1" fill="hold" nodeType="afterEffect">
                                  <p:stCondLst>
                                    <p:cond delay="0"/>
                                  </p:stCondLst>
                                  <p:childTnLst>
                                    <p:animScale>
                                      <p:cBhvr>
                                        <p:cTn id="68" dur="100" fill="hold"/>
                                        <p:tgtEl>
                                          <p:spTgt spid="129065"/>
                                        </p:tgtEl>
                                      </p:cBhvr>
                                      <p:by x="110000" y="110000"/>
                                    </p:animScale>
                                  </p:childTnLst>
                                </p:cTn>
                              </p:par>
                              <p:par>
                                <p:cTn id="69" presetID="23" presetClass="entr" presetSubtype="32" fill="hold" nodeType="withEffect">
                                  <p:stCondLst>
                                    <p:cond delay="400"/>
                                  </p:stCondLst>
                                  <p:childTnLst>
                                    <p:set>
                                      <p:cBhvr>
                                        <p:cTn id="70" dur="1" fill="hold">
                                          <p:stCondLst>
                                            <p:cond delay="0"/>
                                          </p:stCondLst>
                                        </p:cTn>
                                        <p:tgtEl>
                                          <p:spTgt spid="129064"/>
                                        </p:tgtEl>
                                        <p:attrNameLst>
                                          <p:attrName>style.visibility</p:attrName>
                                        </p:attrNameLst>
                                      </p:cBhvr>
                                      <p:to>
                                        <p:strVal val="visible"/>
                                      </p:to>
                                    </p:set>
                                    <p:anim calcmode="lin" valueType="num">
                                      <p:cBhvr>
                                        <p:cTn id="71" dur="300" fill="hold"/>
                                        <p:tgtEl>
                                          <p:spTgt spid="129064"/>
                                        </p:tgtEl>
                                        <p:attrNameLst>
                                          <p:attrName>ppt_w</p:attrName>
                                        </p:attrNameLst>
                                      </p:cBhvr>
                                      <p:tavLst>
                                        <p:tav tm="0">
                                          <p:val>
                                            <p:strVal val="4*#ppt_w"/>
                                          </p:val>
                                        </p:tav>
                                        <p:tav tm="100000">
                                          <p:val>
                                            <p:strVal val="#ppt_w"/>
                                          </p:val>
                                        </p:tav>
                                      </p:tavLst>
                                    </p:anim>
                                    <p:anim calcmode="lin" valueType="num">
                                      <p:cBhvr>
                                        <p:cTn id="72" dur="300" fill="hold"/>
                                        <p:tgtEl>
                                          <p:spTgt spid="129064"/>
                                        </p:tgtEl>
                                        <p:attrNameLst>
                                          <p:attrName>ppt_h</p:attrName>
                                        </p:attrNameLst>
                                      </p:cBhvr>
                                      <p:tavLst>
                                        <p:tav tm="0">
                                          <p:val>
                                            <p:strVal val="4*#ppt_h"/>
                                          </p:val>
                                        </p:tav>
                                        <p:tav tm="100000">
                                          <p:val>
                                            <p:strVal val="#ppt_h"/>
                                          </p:val>
                                        </p:tav>
                                      </p:tavLst>
                                    </p:anim>
                                  </p:childTnLst>
                                </p:cTn>
                              </p:par>
                            </p:childTnLst>
                          </p:cTn>
                        </p:par>
                        <p:par>
                          <p:cTn id="73" fill="hold">
                            <p:stCondLst>
                              <p:cond delay="2000"/>
                            </p:stCondLst>
                            <p:childTnLst>
                              <p:par>
                                <p:cTn id="74" presetID="6" presetClass="emph" presetSubtype="0" autoRev="1" fill="hold" nodeType="afterEffect">
                                  <p:stCondLst>
                                    <p:cond delay="0"/>
                                  </p:stCondLst>
                                  <p:childTnLst>
                                    <p:animScale>
                                      <p:cBhvr>
                                        <p:cTn id="75" dur="100" fill="hold"/>
                                        <p:tgtEl>
                                          <p:spTgt spid="129064"/>
                                        </p:tgtEl>
                                      </p:cBhvr>
                                      <p:by x="110000" y="110000"/>
                                    </p:animScale>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29071"/>
                                        </p:tgtEl>
                                        <p:attrNameLst>
                                          <p:attrName>style.visibility</p:attrName>
                                        </p:attrNameLst>
                                      </p:cBhvr>
                                      <p:to>
                                        <p:strVal val="visible"/>
                                      </p:to>
                                    </p:set>
                                    <p:animEffect transition="in" filter="wipe(right)">
                                      <p:cBhvr>
                                        <p:cTn id="80" dur="500"/>
                                        <p:tgtEl>
                                          <p:spTgt spid="129071"/>
                                        </p:tgtEl>
                                      </p:cBhvr>
                                    </p:animEffect>
                                  </p:childTnLst>
                                </p:cTn>
                              </p:par>
                            </p:childTnLst>
                          </p:cTn>
                        </p:par>
                        <p:par>
                          <p:cTn id="81" fill="hold">
                            <p:stCondLst>
                              <p:cond delay="500"/>
                            </p:stCondLst>
                            <p:childTnLst>
                              <p:par>
                                <p:cTn id="82" presetID="23" presetClass="entr" presetSubtype="36" fill="hold" grpId="0" nodeType="afterEffect">
                                  <p:stCondLst>
                                    <p:cond delay="0"/>
                                  </p:stCondLst>
                                  <p:childTnLst>
                                    <p:set>
                                      <p:cBhvr>
                                        <p:cTn id="83" dur="1" fill="hold">
                                          <p:stCondLst>
                                            <p:cond delay="0"/>
                                          </p:stCondLst>
                                        </p:cTn>
                                        <p:tgtEl>
                                          <p:spTgt spid="129052"/>
                                        </p:tgtEl>
                                        <p:attrNameLst>
                                          <p:attrName>style.visibility</p:attrName>
                                        </p:attrNameLst>
                                      </p:cBhvr>
                                      <p:to>
                                        <p:strVal val="visible"/>
                                      </p:to>
                                    </p:set>
                                    <p:anim calcmode="lin" valueType="num">
                                      <p:cBhvr>
                                        <p:cTn id="84" dur="300" fill="hold"/>
                                        <p:tgtEl>
                                          <p:spTgt spid="129052"/>
                                        </p:tgtEl>
                                        <p:attrNameLst>
                                          <p:attrName>ppt_w</p:attrName>
                                        </p:attrNameLst>
                                      </p:cBhvr>
                                      <p:tavLst>
                                        <p:tav tm="0">
                                          <p:val>
                                            <p:strVal val="(6*min(max(#ppt_w*#ppt_h,.3),1)-7.4)/-.7*#ppt_w"/>
                                          </p:val>
                                        </p:tav>
                                        <p:tav tm="100000">
                                          <p:val>
                                            <p:strVal val="#ppt_w"/>
                                          </p:val>
                                        </p:tav>
                                      </p:tavLst>
                                    </p:anim>
                                    <p:anim calcmode="lin" valueType="num">
                                      <p:cBhvr>
                                        <p:cTn id="85" dur="300" fill="hold"/>
                                        <p:tgtEl>
                                          <p:spTgt spid="129052"/>
                                        </p:tgtEl>
                                        <p:attrNameLst>
                                          <p:attrName>ppt_h</p:attrName>
                                        </p:attrNameLst>
                                      </p:cBhvr>
                                      <p:tavLst>
                                        <p:tav tm="0">
                                          <p:val>
                                            <p:strVal val="(6*min(max(#ppt_w*#ppt_h,.3),1)-7.4)/-.7*#ppt_h"/>
                                          </p:val>
                                        </p:tav>
                                        <p:tav tm="100000">
                                          <p:val>
                                            <p:strVal val="#ppt_h"/>
                                          </p:val>
                                        </p:tav>
                                      </p:tavLst>
                                    </p:anim>
                                    <p:anim calcmode="lin" valueType="num">
                                      <p:cBhvr>
                                        <p:cTn id="86" dur="300" fill="hold"/>
                                        <p:tgtEl>
                                          <p:spTgt spid="129052"/>
                                        </p:tgtEl>
                                        <p:attrNameLst>
                                          <p:attrName>ppt_x</p:attrName>
                                        </p:attrNameLst>
                                      </p:cBhvr>
                                      <p:tavLst>
                                        <p:tav tm="0">
                                          <p:val>
                                            <p:fltVal val="0.5"/>
                                          </p:val>
                                        </p:tav>
                                        <p:tav tm="100000">
                                          <p:val>
                                            <p:strVal val="#ppt_x"/>
                                          </p:val>
                                        </p:tav>
                                      </p:tavLst>
                                    </p:anim>
                                    <p:anim calcmode="lin" valueType="num">
                                      <p:cBhvr>
                                        <p:cTn id="87" dur="300" fill="hold"/>
                                        <p:tgtEl>
                                          <p:spTgt spid="129052"/>
                                        </p:tgtEl>
                                        <p:attrNameLst>
                                          <p:attrName>ppt_y</p:attrName>
                                        </p:attrNameLst>
                                      </p:cBhvr>
                                      <p:tavLst>
                                        <p:tav tm="0">
                                          <p:val>
                                            <p:strVal val="1+(6*min(max(#ppt_w*#ppt_h,.3),1)-7.4)/-.7*#ppt_h/2"/>
                                          </p:val>
                                        </p:tav>
                                        <p:tav tm="100000">
                                          <p:val>
                                            <p:strVal val="#ppt_y"/>
                                          </p:val>
                                        </p:tav>
                                      </p:tavLst>
                                    </p:anim>
                                  </p:childTnLst>
                                </p:cTn>
                              </p:par>
                              <p:par>
                                <p:cTn id="88" presetID="23" presetClass="entr" presetSubtype="36" fill="hold" grpId="0" nodeType="withEffect">
                                  <p:stCondLst>
                                    <p:cond delay="0"/>
                                  </p:stCondLst>
                                  <p:childTnLst>
                                    <p:set>
                                      <p:cBhvr>
                                        <p:cTn id="89" dur="1" fill="hold">
                                          <p:stCondLst>
                                            <p:cond delay="0"/>
                                          </p:stCondLst>
                                        </p:cTn>
                                        <p:tgtEl>
                                          <p:spTgt spid="129057"/>
                                        </p:tgtEl>
                                        <p:attrNameLst>
                                          <p:attrName>style.visibility</p:attrName>
                                        </p:attrNameLst>
                                      </p:cBhvr>
                                      <p:to>
                                        <p:strVal val="visible"/>
                                      </p:to>
                                    </p:set>
                                    <p:anim calcmode="lin" valueType="num">
                                      <p:cBhvr>
                                        <p:cTn id="90" dur="300" fill="hold"/>
                                        <p:tgtEl>
                                          <p:spTgt spid="129057"/>
                                        </p:tgtEl>
                                        <p:attrNameLst>
                                          <p:attrName>ppt_w</p:attrName>
                                        </p:attrNameLst>
                                      </p:cBhvr>
                                      <p:tavLst>
                                        <p:tav tm="0">
                                          <p:val>
                                            <p:strVal val="(6*min(max(#ppt_w*#ppt_h,.3),1)-7.4)/-.7*#ppt_w"/>
                                          </p:val>
                                        </p:tav>
                                        <p:tav tm="100000">
                                          <p:val>
                                            <p:strVal val="#ppt_w"/>
                                          </p:val>
                                        </p:tav>
                                      </p:tavLst>
                                    </p:anim>
                                    <p:anim calcmode="lin" valueType="num">
                                      <p:cBhvr>
                                        <p:cTn id="91" dur="300" fill="hold"/>
                                        <p:tgtEl>
                                          <p:spTgt spid="129057"/>
                                        </p:tgtEl>
                                        <p:attrNameLst>
                                          <p:attrName>ppt_h</p:attrName>
                                        </p:attrNameLst>
                                      </p:cBhvr>
                                      <p:tavLst>
                                        <p:tav tm="0">
                                          <p:val>
                                            <p:strVal val="(6*min(max(#ppt_w*#ppt_h,.3),1)-7.4)/-.7*#ppt_h"/>
                                          </p:val>
                                        </p:tav>
                                        <p:tav tm="100000">
                                          <p:val>
                                            <p:strVal val="#ppt_h"/>
                                          </p:val>
                                        </p:tav>
                                      </p:tavLst>
                                    </p:anim>
                                    <p:anim calcmode="lin" valueType="num">
                                      <p:cBhvr>
                                        <p:cTn id="92" dur="300" fill="hold"/>
                                        <p:tgtEl>
                                          <p:spTgt spid="129057"/>
                                        </p:tgtEl>
                                        <p:attrNameLst>
                                          <p:attrName>ppt_x</p:attrName>
                                        </p:attrNameLst>
                                      </p:cBhvr>
                                      <p:tavLst>
                                        <p:tav tm="0">
                                          <p:val>
                                            <p:fltVal val="0.5"/>
                                          </p:val>
                                        </p:tav>
                                        <p:tav tm="100000">
                                          <p:val>
                                            <p:strVal val="#ppt_x"/>
                                          </p:val>
                                        </p:tav>
                                      </p:tavLst>
                                    </p:anim>
                                    <p:anim calcmode="lin" valueType="num">
                                      <p:cBhvr>
                                        <p:cTn id="93" dur="300" fill="hold"/>
                                        <p:tgtEl>
                                          <p:spTgt spid="129057"/>
                                        </p:tgtEl>
                                        <p:attrNameLst>
                                          <p:attrName>ppt_y</p:attrName>
                                        </p:attrNameLst>
                                      </p:cBhvr>
                                      <p:tavLst>
                                        <p:tav tm="0">
                                          <p:val>
                                            <p:strVal val="1+(6*min(max(#ppt_w*#ppt_h,.3),1)-7.4)/-.7*#ppt_h/2"/>
                                          </p:val>
                                        </p:tav>
                                        <p:tav tm="100000">
                                          <p:val>
                                            <p:strVal val="#ppt_y"/>
                                          </p:val>
                                        </p:tav>
                                      </p:tavLst>
                                    </p:anim>
                                  </p:childTnLst>
                                </p:cTn>
                              </p:par>
                            </p:childTnLst>
                          </p:cTn>
                        </p:par>
                        <p:par>
                          <p:cTn id="94" fill="hold">
                            <p:stCondLst>
                              <p:cond delay="800"/>
                            </p:stCondLst>
                            <p:childTnLst>
                              <p:par>
                                <p:cTn id="95" presetID="63" presetClass="path" presetSubtype="0" accel="50000" decel="50000" fill="hold" nodeType="afterEffect">
                                  <p:stCondLst>
                                    <p:cond delay="0"/>
                                  </p:stCondLst>
                                  <p:childTnLst>
                                    <p:animMotion origin="layout" path="M 2.29935E-6 -7.33591E-7 L 0.0286 0.01882 " pathEditMode="relative" rAng="0" ptsTypes="AA">
                                      <p:cBhvr>
                                        <p:cTn id="96" dur="500" fill="hold"/>
                                        <p:tgtEl>
                                          <p:spTgt spid="129069"/>
                                        </p:tgtEl>
                                        <p:attrNameLst>
                                          <p:attrName>ppt_x</p:attrName>
                                          <p:attrName>ppt_y</p:attrName>
                                        </p:attrNameLst>
                                      </p:cBhvr>
                                      <p:rCtr x="1400" y="900"/>
                                    </p:animMotion>
                                  </p:childTnLst>
                                </p:cTn>
                              </p:par>
                            </p:childTnLst>
                          </p:cTn>
                        </p:par>
                        <p:par>
                          <p:cTn id="97" fill="hold">
                            <p:stCondLst>
                              <p:cond delay="1300"/>
                            </p:stCondLst>
                            <p:childTnLst>
                              <p:par>
                                <p:cTn id="98" presetID="35" presetClass="path" presetSubtype="0" accel="50000" decel="50000" fill="hold" nodeType="afterEffect">
                                  <p:stCondLst>
                                    <p:cond delay="0"/>
                                  </p:stCondLst>
                                  <p:childTnLst>
                                    <p:animMotion origin="layout" path="M 0.0286 0.01882 L -0.02088 -0.02051 " pathEditMode="relative" rAng="0" ptsTypes="AA">
                                      <p:cBhvr>
                                        <p:cTn id="99" dur="500" fill="hold"/>
                                        <p:tgtEl>
                                          <p:spTgt spid="129069"/>
                                        </p:tgtEl>
                                        <p:attrNameLst>
                                          <p:attrName>ppt_x</p:attrName>
                                          <p:attrName>ppt_y</p:attrName>
                                        </p:attrNameLst>
                                      </p:cBhvr>
                                      <p:rCtr x="-2500" y="-2000"/>
                                    </p:animMotion>
                                  </p:childTnLst>
                                </p:cTn>
                              </p:par>
                              <p:par>
                                <p:cTn id="100" presetID="35" presetClass="path" presetSubtype="0" accel="50000" decel="50000" fill="hold" nodeType="withEffect">
                                  <p:stCondLst>
                                    <p:cond delay="400"/>
                                  </p:stCondLst>
                                  <p:childTnLst>
                                    <p:animMotion origin="layout" path="M 2.88503E-6 2.25434E-6 L -0.21014 -0.12886 " pathEditMode="relative" rAng="0" ptsTypes="AA">
                                      <p:cBhvr>
                                        <p:cTn id="101" dur="500" fill="hold"/>
                                        <p:tgtEl>
                                          <p:spTgt spid="129068"/>
                                        </p:tgtEl>
                                        <p:attrNameLst>
                                          <p:attrName>ppt_x</p:attrName>
                                          <p:attrName>ppt_y</p:attrName>
                                        </p:attrNameLst>
                                      </p:cBhvr>
                                      <p:rCtr x="-10500" y="-6500"/>
                                    </p:animMotion>
                                  </p:childTnLst>
                                </p:cTn>
                              </p:par>
                              <p:par>
                                <p:cTn id="102" presetID="35" presetClass="path" presetSubtype="0" accel="50000" decel="50000" fill="hold" nodeType="withEffect">
                                  <p:stCondLst>
                                    <p:cond delay="700"/>
                                  </p:stCondLst>
                                  <p:childTnLst>
                                    <p:animMotion origin="layout" path="M 2.10412E-6 3.46821E-6 L -0.09328 -0.1987 " pathEditMode="relative" rAng="0" ptsTypes="AA">
                                      <p:cBhvr>
                                        <p:cTn id="103" dur="500" fill="hold"/>
                                        <p:tgtEl>
                                          <p:spTgt spid="129067"/>
                                        </p:tgtEl>
                                        <p:attrNameLst>
                                          <p:attrName>ppt_x</p:attrName>
                                          <p:attrName>ppt_y</p:attrName>
                                        </p:attrNameLst>
                                      </p:cBhvr>
                                      <p:rCtr x="-4700" y="-9900"/>
                                    </p:animMotion>
                                  </p:childTnLst>
                                </p:cTn>
                              </p:par>
                            </p:childTnLst>
                          </p:cTn>
                        </p:par>
                        <p:par>
                          <p:cTn id="104" fill="hold">
                            <p:stCondLst>
                              <p:cond delay="2500"/>
                            </p:stCondLst>
                            <p:childTnLst>
                              <p:par>
                                <p:cTn id="105" presetID="10" presetClass="exit" presetSubtype="0" fill="hold" nodeType="afterEffect">
                                  <p:stCondLst>
                                    <p:cond delay="0"/>
                                  </p:stCondLst>
                                  <p:childTnLst>
                                    <p:animEffect transition="out" filter="fade">
                                      <p:cBhvr>
                                        <p:cTn id="106" dur="200"/>
                                        <p:tgtEl>
                                          <p:spTgt spid="129067"/>
                                        </p:tgtEl>
                                      </p:cBhvr>
                                    </p:animEffect>
                                    <p:set>
                                      <p:cBhvr>
                                        <p:cTn id="107" dur="1" fill="hold">
                                          <p:stCondLst>
                                            <p:cond delay="199"/>
                                          </p:stCondLst>
                                        </p:cTn>
                                        <p:tgtEl>
                                          <p:spTgt spid="1290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3" grpId="0"/>
      <p:bldP spid="129033" grpId="1"/>
      <p:bldP spid="129034" grpId="0"/>
      <p:bldP spid="129052" grpId="0"/>
      <p:bldP spid="1290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82" name="Picture 66"/>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pic>
        <p:nvPicPr>
          <p:cNvPr id="137260" name="Picture 44" descr="S32_andre_2"/>
          <p:cNvPicPr>
            <a:picLocks noChangeAspect="1" noChangeArrowheads="1"/>
          </p:cNvPicPr>
          <p:nvPr/>
        </p:nvPicPr>
        <p:blipFill>
          <a:blip r:embed="rId4" cstate="print"/>
          <a:srcRect l="6836" t="29323" r="61589" b="37135"/>
          <a:stretch>
            <a:fillRect/>
          </a:stretch>
        </p:blipFill>
        <p:spPr bwMode="auto">
          <a:xfrm>
            <a:off x="452438" y="1577975"/>
            <a:ext cx="3695700" cy="2208213"/>
          </a:xfrm>
          <a:prstGeom prst="rect">
            <a:avLst/>
          </a:prstGeom>
          <a:noFill/>
        </p:spPr>
      </p:pic>
      <p:pic>
        <p:nvPicPr>
          <p:cNvPr id="137261" name="Picture 45" descr="S32_andre_2"/>
          <p:cNvPicPr>
            <a:picLocks noChangeAspect="1" noChangeArrowheads="1"/>
          </p:cNvPicPr>
          <p:nvPr/>
        </p:nvPicPr>
        <p:blipFill>
          <a:blip r:embed="rId5" cstate="print"/>
          <a:srcRect l="52461" t="65324" r="26001" b="6245"/>
          <a:stretch>
            <a:fillRect/>
          </a:stretch>
        </p:blipFill>
        <p:spPr bwMode="auto">
          <a:xfrm>
            <a:off x="6715125" y="4013200"/>
            <a:ext cx="2520950" cy="1871663"/>
          </a:xfrm>
          <a:prstGeom prst="rect">
            <a:avLst/>
          </a:prstGeom>
          <a:noFill/>
        </p:spPr>
      </p:pic>
      <p:pic>
        <p:nvPicPr>
          <p:cNvPr id="137262" name="Picture 46" descr="S32_andre_2"/>
          <p:cNvPicPr>
            <a:picLocks noChangeAspect="1" noChangeArrowheads="1"/>
          </p:cNvPicPr>
          <p:nvPr/>
        </p:nvPicPr>
        <p:blipFill>
          <a:blip r:embed="rId5" cstate="print"/>
          <a:srcRect l="23546" t="69688" r="50616"/>
          <a:stretch>
            <a:fillRect/>
          </a:stretch>
        </p:blipFill>
        <p:spPr bwMode="auto">
          <a:xfrm>
            <a:off x="2971800" y="4198938"/>
            <a:ext cx="3024188" cy="1995487"/>
          </a:xfrm>
          <a:prstGeom prst="rect">
            <a:avLst/>
          </a:prstGeom>
          <a:noFill/>
        </p:spPr>
      </p:pic>
      <p:pic>
        <p:nvPicPr>
          <p:cNvPr id="137263" name="Picture 47" descr="S32_andre_2"/>
          <p:cNvPicPr>
            <a:picLocks noChangeAspect="1" noChangeArrowheads="1"/>
          </p:cNvPicPr>
          <p:nvPr/>
        </p:nvPicPr>
        <p:blipFill>
          <a:blip r:embed="rId5" cstate="print"/>
          <a:srcRect l="66078" t="30336" r="6931" b="37328"/>
          <a:stretch>
            <a:fillRect/>
          </a:stretch>
        </p:blipFill>
        <p:spPr bwMode="auto">
          <a:xfrm>
            <a:off x="8085138" y="1644650"/>
            <a:ext cx="3159125" cy="2128838"/>
          </a:xfrm>
          <a:prstGeom prst="rect">
            <a:avLst/>
          </a:prstGeom>
          <a:noFill/>
        </p:spPr>
      </p:pic>
      <p:pic>
        <p:nvPicPr>
          <p:cNvPr id="137265" name="Picture 49" descr="S32_andre_2"/>
          <p:cNvPicPr>
            <a:picLocks noChangeAspect="1" noChangeArrowheads="1"/>
          </p:cNvPicPr>
          <p:nvPr/>
        </p:nvPicPr>
        <p:blipFill>
          <a:blip r:embed="rId6" cstate="print"/>
          <a:srcRect l="38315" t="33952" r="34152" b="33591"/>
          <a:stretch>
            <a:fillRect/>
          </a:stretch>
        </p:blipFill>
        <p:spPr bwMode="auto">
          <a:xfrm>
            <a:off x="4484688" y="1882775"/>
            <a:ext cx="3222625" cy="2136775"/>
          </a:xfrm>
          <a:prstGeom prst="rect">
            <a:avLst/>
          </a:prstGeom>
          <a:noFill/>
        </p:spPr>
      </p:pic>
      <p:pic>
        <p:nvPicPr>
          <p:cNvPr id="137252" name="Picture 36" descr="S32_andre"/>
          <p:cNvPicPr>
            <a:picLocks noChangeAspect="1" noChangeArrowheads="1"/>
          </p:cNvPicPr>
          <p:nvPr/>
        </p:nvPicPr>
        <p:blipFill>
          <a:blip r:embed="rId7" cstate="print"/>
          <a:srcRect l="51851" t="3304" b="72969"/>
          <a:stretch>
            <a:fillRect/>
          </a:stretch>
        </p:blipFill>
        <p:spPr bwMode="auto">
          <a:xfrm>
            <a:off x="6069013" y="427038"/>
            <a:ext cx="5635625" cy="1295400"/>
          </a:xfrm>
          <a:prstGeom prst="rect">
            <a:avLst/>
          </a:prstGeom>
          <a:noFill/>
        </p:spPr>
      </p:pic>
      <p:sp>
        <p:nvSpPr>
          <p:cNvPr id="137227" name="Retângulo 3"/>
          <p:cNvSpPr>
            <a:spLocks noChangeArrowheads="1"/>
          </p:cNvSpPr>
          <p:nvPr/>
        </p:nvSpPr>
        <p:spPr bwMode="auto">
          <a:xfrm>
            <a:off x="6427788" y="520700"/>
            <a:ext cx="3646487" cy="9144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5400" b="1">
                <a:solidFill>
                  <a:srgbClr val="FF6A00"/>
                </a:solidFill>
                <a:latin typeface="Trebuchet MS" pitchFamily="34" charset="0"/>
                <a:ea typeface="Times New Roman" pitchFamily="18" charset="0"/>
                <a:cs typeface="Calibri" pitchFamily="34" charset="0"/>
              </a:rPr>
              <a:t>PARCERIAS</a:t>
            </a:r>
          </a:p>
        </p:txBody>
      </p:sp>
      <p:pic>
        <p:nvPicPr>
          <p:cNvPr id="137245" name="Picture 29" descr="Template_V2"/>
          <p:cNvPicPr>
            <a:picLocks noChangeAspect="1" noChangeArrowheads="1"/>
          </p:cNvPicPr>
          <p:nvPr/>
        </p:nvPicPr>
        <p:blipFill>
          <a:blip r:embed="rId8" cstate="print"/>
          <a:srcRect l="81378" b="86087"/>
          <a:stretch>
            <a:fillRect/>
          </a:stretch>
        </p:blipFill>
        <p:spPr bwMode="auto">
          <a:xfrm>
            <a:off x="9525000" y="0"/>
            <a:ext cx="2179638" cy="915988"/>
          </a:xfrm>
          <a:prstGeom prst="rect">
            <a:avLst/>
          </a:prstGeom>
          <a:noFill/>
        </p:spPr>
      </p:pic>
      <p:pic>
        <p:nvPicPr>
          <p:cNvPr id="137270" name="Picture 54" descr="S32_andre"/>
          <p:cNvPicPr>
            <a:picLocks noChangeAspect="1" noChangeArrowheads="1"/>
          </p:cNvPicPr>
          <p:nvPr/>
        </p:nvPicPr>
        <p:blipFill>
          <a:blip r:embed="rId7" cstate="print"/>
          <a:srcRect l="25391" t="25922" r="53696" b="31421"/>
          <a:stretch>
            <a:fillRect/>
          </a:stretch>
        </p:blipFill>
        <p:spPr bwMode="auto">
          <a:xfrm>
            <a:off x="1027113" y="1563688"/>
            <a:ext cx="2447925" cy="2808287"/>
          </a:xfrm>
          <a:prstGeom prst="rect">
            <a:avLst/>
          </a:prstGeom>
          <a:noFill/>
        </p:spPr>
      </p:pic>
      <p:pic>
        <p:nvPicPr>
          <p:cNvPr id="137271" name="Picture 55" descr="S32_andre_3"/>
          <p:cNvPicPr>
            <a:picLocks noChangeAspect="1" noChangeArrowheads="1"/>
          </p:cNvPicPr>
          <p:nvPr/>
        </p:nvPicPr>
        <p:blipFill>
          <a:blip r:embed="rId9" cstate="print"/>
          <a:srcRect l="14322" t="53291" r="67232" b="7330"/>
          <a:stretch>
            <a:fillRect/>
          </a:stretch>
        </p:blipFill>
        <p:spPr bwMode="auto">
          <a:xfrm>
            <a:off x="6932613" y="4041775"/>
            <a:ext cx="2159000" cy="2592388"/>
          </a:xfrm>
          <a:prstGeom prst="rect">
            <a:avLst/>
          </a:prstGeom>
          <a:noFill/>
        </p:spPr>
      </p:pic>
      <p:pic>
        <p:nvPicPr>
          <p:cNvPr id="137272" name="Picture 56" descr="S32_andre_3"/>
          <p:cNvPicPr>
            <a:picLocks noChangeAspect="1" noChangeArrowheads="1"/>
          </p:cNvPicPr>
          <p:nvPr/>
        </p:nvPicPr>
        <p:blipFill>
          <a:blip r:embed="rId9" cstate="print"/>
          <a:srcRect l="34627" t="53291" r="46304" b="7330"/>
          <a:stretch>
            <a:fillRect/>
          </a:stretch>
        </p:blipFill>
        <p:spPr bwMode="auto">
          <a:xfrm>
            <a:off x="3289300" y="4041775"/>
            <a:ext cx="2232025" cy="2592388"/>
          </a:xfrm>
          <a:prstGeom prst="rect">
            <a:avLst/>
          </a:prstGeom>
          <a:noFill/>
        </p:spPr>
      </p:pic>
      <p:pic>
        <p:nvPicPr>
          <p:cNvPr id="137273" name="Picture 57" descr="S32_andre_3"/>
          <p:cNvPicPr>
            <a:picLocks noChangeAspect="1" noChangeArrowheads="1"/>
          </p:cNvPicPr>
          <p:nvPr/>
        </p:nvPicPr>
        <p:blipFill>
          <a:blip r:embed="rId10" cstate="print"/>
          <a:srcRect l="67232" t="12828" r="13699" b="46709"/>
          <a:stretch>
            <a:fillRect/>
          </a:stretch>
        </p:blipFill>
        <p:spPr bwMode="auto">
          <a:xfrm>
            <a:off x="8674100" y="1579563"/>
            <a:ext cx="2232025" cy="2663825"/>
          </a:xfrm>
          <a:prstGeom prst="rect">
            <a:avLst/>
          </a:prstGeom>
          <a:noFill/>
        </p:spPr>
      </p:pic>
      <p:pic>
        <p:nvPicPr>
          <p:cNvPr id="137274" name="Picture 58" descr="S32_andre_3"/>
          <p:cNvPicPr>
            <a:picLocks noChangeAspect="1" noChangeArrowheads="1"/>
          </p:cNvPicPr>
          <p:nvPr/>
        </p:nvPicPr>
        <p:blipFill>
          <a:blip r:embed="rId10" cstate="print"/>
          <a:srcRect l="46304" t="12828" r="34627" b="46709"/>
          <a:stretch>
            <a:fillRect/>
          </a:stretch>
        </p:blipFill>
        <p:spPr bwMode="auto">
          <a:xfrm>
            <a:off x="4845050" y="1592263"/>
            <a:ext cx="2232025" cy="2663825"/>
          </a:xfrm>
          <a:prstGeom prst="rect">
            <a:avLst/>
          </a:prstGeom>
          <a:noFill/>
        </p:spPr>
      </p:pic>
      <p:pic>
        <p:nvPicPr>
          <p:cNvPr id="137277" name="Picture 61" descr="S32_andre"/>
          <p:cNvPicPr>
            <a:picLocks noChangeAspect="1" noChangeArrowheads="1"/>
          </p:cNvPicPr>
          <p:nvPr/>
        </p:nvPicPr>
        <p:blipFill>
          <a:blip r:embed="rId11" cstate="print"/>
          <a:srcRect r="78299" b="31396"/>
          <a:stretch>
            <a:fillRect/>
          </a:stretch>
        </p:blipFill>
        <p:spPr bwMode="auto">
          <a:xfrm>
            <a:off x="-2540000" y="0"/>
            <a:ext cx="2540000" cy="4516438"/>
          </a:xfrm>
          <a:prstGeom prst="rect">
            <a:avLst/>
          </a:prstGeom>
          <a:noFill/>
        </p:spPr>
      </p:pic>
      <p:pic>
        <p:nvPicPr>
          <p:cNvPr id="137278" name="Picture 62" descr="S32_andre_1"/>
          <p:cNvPicPr>
            <a:picLocks noChangeAspect="1" noChangeArrowheads="1"/>
          </p:cNvPicPr>
          <p:nvPr/>
        </p:nvPicPr>
        <p:blipFill>
          <a:blip r:embed="rId12" cstate="print"/>
          <a:srcRect r="78299" b="31396"/>
          <a:stretch>
            <a:fillRect/>
          </a:stretch>
        </p:blipFill>
        <p:spPr bwMode="auto">
          <a:xfrm>
            <a:off x="-2540000" y="0"/>
            <a:ext cx="2540000" cy="4516438"/>
          </a:xfrm>
          <a:prstGeom prst="rect">
            <a:avLst/>
          </a:prstGeom>
          <a:noFill/>
        </p:spPr>
      </p:pic>
      <p:pic>
        <p:nvPicPr>
          <p:cNvPr id="137279" name="Picture 63" descr="S32_andre"/>
          <p:cNvPicPr>
            <a:picLocks noChangeAspect="1" noChangeArrowheads="1"/>
          </p:cNvPicPr>
          <p:nvPr/>
        </p:nvPicPr>
        <p:blipFill>
          <a:blip r:embed="rId13" cstate="print"/>
          <a:srcRect l="78299" b="31396"/>
          <a:stretch>
            <a:fillRect/>
          </a:stretch>
        </p:blipFill>
        <p:spPr bwMode="auto">
          <a:xfrm>
            <a:off x="11809413" y="2428875"/>
            <a:ext cx="2540000" cy="4516438"/>
          </a:xfrm>
          <a:prstGeom prst="rect">
            <a:avLst/>
          </a:prstGeom>
          <a:noFill/>
        </p:spPr>
      </p:pic>
      <p:pic>
        <p:nvPicPr>
          <p:cNvPr id="137280" name="Picture 64" descr="S32_andre_1"/>
          <p:cNvPicPr>
            <a:picLocks noChangeAspect="1" noChangeArrowheads="1"/>
          </p:cNvPicPr>
          <p:nvPr/>
        </p:nvPicPr>
        <p:blipFill>
          <a:blip r:embed="rId14" cstate="print"/>
          <a:srcRect l="78299" b="31396"/>
          <a:stretch>
            <a:fillRect/>
          </a:stretch>
        </p:blipFill>
        <p:spPr bwMode="auto">
          <a:xfrm>
            <a:off x="11809413" y="2428875"/>
            <a:ext cx="2540000" cy="451643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36699E-6 4.45087E-6 L 1.21254 4.45087E-6 " pathEditMode="relative" rAng="0" ptsTypes="AA">
                                      <p:cBhvr>
                                        <p:cTn id="6" dur="3000" fill="hold"/>
                                        <p:tgtEl>
                                          <p:spTgt spid="137277"/>
                                        </p:tgtEl>
                                        <p:attrNameLst>
                                          <p:attrName>ppt_x</p:attrName>
                                          <p:attrName>ppt_y</p:attrName>
                                        </p:attrNameLst>
                                      </p:cBhvr>
                                      <p:rCtr x="606" y="0"/>
                                    </p:animMotion>
                                  </p:childTnLst>
                                </p:cTn>
                              </p:par>
                              <p:par>
                                <p:cTn id="7" presetID="63" presetClass="path" presetSubtype="0" accel="50000" decel="50000" fill="hold" nodeType="withEffect">
                                  <p:stCondLst>
                                    <p:cond delay="0"/>
                                  </p:stCondLst>
                                  <p:childTnLst>
                                    <p:animMotion origin="layout" path="M 5.21173E-7 1.88825E-6 L 1.21254 1.88825E-6 " pathEditMode="relative" rAng="0" ptsTypes="AA">
                                      <p:cBhvr>
                                        <p:cTn id="8" dur="3000" fill="hold"/>
                                        <p:tgtEl>
                                          <p:spTgt spid="137278"/>
                                        </p:tgtEl>
                                        <p:attrNameLst>
                                          <p:attrName>ppt_x</p:attrName>
                                          <p:attrName>ppt_y</p:attrName>
                                        </p:attrNameLst>
                                      </p:cBhvr>
                                      <p:rCtr x="606" y="0"/>
                                    </p:animMotion>
                                  </p:childTnLst>
                                </p:cTn>
                              </p:par>
                              <p:par>
                                <p:cTn id="9" presetID="6" presetClass="emph" presetSubtype="0" repeatCount="indefinite" autoRev="1" fill="hold" nodeType="withEffect">
                                  <p:stCondLst>
                                    <p:cond delay="0"/>
                                  </p:stCondLst>
                                  <p:childTnLst>
                                    <p:animScale>
                                      <p:cBhvr>
                                        <p:cTn id="10" dur="100" fill="hold"/>
                                        <p:tgtEl>
                                          <p:spTgt spid="137270"/>
                                        </p:tgtEl>
                                      </p:cBhvr>
                                      <p:by x="102000" y="102000"/>
                                    </p:animScale>
                                  </p:childTnLst>
                                </p:cTn>
                              </p:par>
                              <p:par>
                                <p:cTn id="11" presetID="6" presetClass="emph" presetSubtype="0" repeatCount="indefinite" autoRev="1" fill="hold" nodeType="withEffect">
                                  <p:stCondLst>
                                    <p:cond delay="0"/>
                                  </p:stCondLst>
                                  <p:childTnLst>
                                    <p:animScale>
                                      <p:cBhvr>
                                        <p:cTn id="12" dur="100" fill="hold"/>
                                        <p:tgtEl>
                                          <p:spTgt spid="137274"/>
                                        </p:tgtEl>
                                      </p:cBhvr>
                                      <p:by x="102000" y="102000"/>
                                    </p:animScale>
                                  </p:childTnLst>
                                </p:cTn>
                              </p:par>
                              <p:par>
                                <p:cTn id="13" presetID="6" presetClass="emph" presetSubtype="0" repeatCount="indefinite" autoRev="1" fill="hold" nodeType="withEffect">
                                  <p:stCondLst>
                                    <p:cond delay="0"/>
                                  </p:stCondLst>
                                  <p:childTnLst>
                                    <p:animScale>
                                      <p:cBhvr>
                                        <p:cTn id="14" dur="100" fill="hold"/>
                                        <p:tgtEl>
                                          <p:spTgt spid="137273"/>
                                        </p:tgtEl>
                                      </p:cBhvr>
                                      <p:by x="102000" y="102000"/>
                                    </p:animScale>
                                  </p:childTnLst>
                                </p:cTn>
                              </p:par>
                              <p:par>
                                <p:cTn id="15" presetID="6" presetClass="emph" presetSubtype="0" repeatCount="indefinite" autoRev="1" fill="hold" nodeType="withEffect">
                                  <p:stCondLst>
                                    <p:cond delay="0"/>
                                  </p:stCondLst>
                                  <p:childTnLst>
                                    <p:animScale>
                                      <p:cBhvr>
                                        <p:cTn id="16" dur="100" fill="hold"/>
                                        <p:tgtEl>
                                          <p:spTgt spid="137272"/>
                                        </p:tgtEl>
                                      </p:cBhvr>
                                      <p:by x="102000" y="102000"/>
                                    </p:animScale>
                                  </p:childTnLst>
                                </p:cTn>
                              </p:par>
                              <p:par>
                                <p:cTn id="17" presetID="6" presetClass="emph" presetSubtype="0" repeatCount="indefinite" autoRev="1" fill="hold" nodeType="withEffect">
                                  <p:stCondLst>
                                    <p:cond delay="0"/>
                                  </p:stCondLst>
                                  <p:childTnLst>
                                    <p:animScale>
                                      <p:cBhvr>
                                        <p:cTn id="18" dur="100" fill="hold"/>
                                        <p:tgtEl>
                                          <p:spTgt spid="137271"/>
                                        </p:tgtEl>
                                      </p:cBhvr>
                                      <p:by x="102000" y="102000"/>
                                    </p:animScale>
                                  </p:childTnLst>
                                </p:cTn>
                              </p:par>
                              <p:par>
                                <p:cTn id="19" presetID="35" presetClass="emph" presetSubtype="0" repeatCount="indefinite" fill="hold" nodeType="withEffect">
                                  <p:stCondLst>
                                    <p:cond delay="0"/>
                                  </p:stCondLst>
                                  <p:endCondLst>
                                    <p:cond evt="onNext" delay="0">
                                      <p:tgtEl>
                                        <p:sldTgt/>
                                      </p:tgtEl>
                                    </p:cond>
                                  </p:endCondLst>
                                  <p:childTnLst>
                                    <p:anim calcmode="discrete" valueType="str">
                                      <p:cBhvr>
                                        <p:cTn id="20" dur="500" fill="hold"/>
                                        <p:tgtEl>
                                          <p:spTgt spid="137278"/>
                                        </p:tgtEl>
                                        <p:attrNameLst>
                                          <p:attrName>style.visibility</p:attrName>
                                        </p:attrNameLst>
                                      </p:cBhvr>
                                      <p:tavLst>
                                        <p:tav tm="0">
                                          <p:val>
                                            <p:strVal val="hidden"/>
                                          </p:val>
                                        </p:tav>
                                        <p:tav tm="50000">
                                          <p:val>
                                            <p:strVal val="visible"/>
                                          </p:val>
                                        </p:tav>
                                      </p:tavLst>
                                    </p:anim>
                                  </p:childTnLst>
                                </p:cTn>
                              </p:par>
                              <p:par>
                                <p:cTn id="21" presetID="10" presetClass="exit" presetSubtype="0" fill="hold" nodeType="withEffect">
                                  <p:stCondLst>
                                    <p:cond delay="600"/>
                                  </p:stCondLst>
                                  <p:childTnLst>
                                    <p:animEffect transition="out" filter="fade">
                                      <p:cBhvr>
                                        <p:cTn id="22" dur="500"/>
                                        <p:tgtEl>
                                          <p:spTgt spid="137270"/>
                                        </p:tgtEl>
                                      </p:cBhvr>
                                    </p:animEffect>
                                    <p:set>
                                      <p:cBhvr>
                                        <p:cTn id="23" dur="1" fill="hold">
                                          <p:stCondLst>
                                            <p:cond delay="499"/>
                                          </p:stCondLst>
                                        </p:cTn>
                                        <p:tgtEl>
                                          <p:spTgt spid="137270"/>
                                        </p:tgtEl>
                                        <p:attrNameLst>
                                          <p:attrName>style.visibility</p:attrName>
                                        </p:attrNameLst>
                                      </p:cBhvr>
                                      <p:to>
                                        <p:strVal val="hidden"/>
                                      </p:to>
                                    </p:set>
                                  </p:childTnLst>
                                </p:cTn>
                              </p:par>
                              <p:par>
                                <p:cTn id="24" presetID="10" presetClass="entr" presetSubtype="0" fill="hold" nodeType="withEffect">
                                  <p:stCondLst>
                                    <p:cond delay="900"/>
                                  </p:stCondLst>
                                  <p:childTnLst>
                                    <p:set>
                                      <p:cBhvr>
                                        <p:cTn id="25" dur="1" fill="hold">
                                          <p:stCondLst>
                                            <p:cond delay="0"/>
                                          </p:stCondLst>
                                        </p:cTn>
                                        <p:tgtEl>
                                          <p:spTgt spid="137260"/>
                                        </p:tgtEl>
                                        <p:attrNameLst>
                                          <p:attrName>style.visibility</p:attrName>
                                        </p:attrNameLst>
                                      </p:cBhvr>
                                      <p:to>
                                        <p:strVal val="visible"/>
                                      </p:to>
                                    </p:set>
                                    <p:animEffect transition="in" filter="fade">
                                      <p:cBhvr>
                                        <p:cTn id="26" dur="300"/>
                                        <p:tgtEl>
                                          <p:spTgt spid="137260"/>
                                        </p:tgtEl>
                                      </p:cBhvr>
                                    </p:animEffect>
                                  </p:childTnLst>
                                </p:cTn>
                              </p:par>
                              <p:par>
                                <p:cTn id="27" presetID="23" presetClass="entr" presetSubtype="272" fill="hold" nodeType="withEffect">
                                  <p:stCondLst>
                                    <p:cond delay="900"/>
                                  </p:stCondLst>
                                  <p:childTnLst>
                                    <p:set>
                                      <p:cBhvr>
                                        <p:cTn id="28" dur="1" fill="hold">
                                          <p:stCondLst>
                                            <p:cond delay="0"/>
                                          </p:stCondLst>
                                        </p:cTn>
                                        <p:tgtEl>
                                          <p:spTgt spid="137260"/>
                                        </p:tgtEl>
                                        <p:attrNameLst>
                                          <p:attrName>style.visibility</p:attrName>
                                        </p:attrNameLst>
                                      </p:cBhvr>
                                      <p:to>
                                        <p:strVal val="visible"/>
                                      </p:to>
                                    </p:set>
                                    <p:anim calcmode="lin" valueType="num">
                                      <p:cBhvr>
                                        <p:cTn id="29" dur="300" fill="hold"/>
                                        <p:tgtEl>
                                          <p:spTgt spid="137260"/>
                                        </p:tgtEl>
                                        <p:attrNameLst>
                                          <p:attrName>ppt_w</p:attrName>
                                        </p:attrNameLst>
                                      </p:cBhvr>
                                      <p:tavLst>
                                        <p:tav tm="0">
                                          <p:val>
                                            <p:strVal val="2/3*#ppt_w"/>
                                          </p:val>
                                        </p:tav>
                                        <p:tav tm="100000">
                                          <p:val>
                                            <p:strVal val="#ppt_w"/>
                                          </p:val>
                                        </p:tav>
                                      </p:tavLst>
                                    </p:anim>
                                    <p:anim calcmode="lin" valueType="num">
                                      <p:cBhvr>
                                        <p:cTn id="30" dur="300" fill="hold"/>
                                        <p:tgtEl>
                                          <p:spTgt spid="137260"/>
                                        </p:tgtEl>
                                        <p:attrNameLst>
                                          <p:attrName>ppt_h</p:attrName>
                                        </p:attrNameLst>
                                      </p:cBhvr>
                                      <p:tavLst>
                                        <p:tav tm="0">
                                          <p:val>
                                            <p:strVal val="2/3*#ppt_h"/>
                                          </p:val>
                                        </p:tav>
                                        <p:tav tm="100000">
                                          <p:val>
                                            <p:strVal val="#ppt_h"/>
                                          </p:val>
                                        </p:tav>
                                      </p:tavLst>
                                    </p:anim>
                                  </p:childTnLst>
                                </p:cTn>
                              </p:par>
                              <p:par>
                                <p:cTn id="31" presetID="8" presetClass="emph" presetSubtype="0" fill="hold" nodeType="withEffect">
                                  <p:stCondLst>
                                    <p:cond delay="900"/>
                                  </p:stCondLst>
                                  <p:childTnLst>
                                    <p:animRot by="21600000">
                                      <p:cBhvr>
                                        <p:cTn id="32" dur="300" fill="hold"/>
                                        <p:tgtEl>
                                          <p:spTgt spid="137260"/>
                                        </p:tgtEl>
                                        <p:attrNameLst>
                                          <p:attrName>r</p:attrName>
                                        </p:attrNameLst>
                                      </p:cBhvr>
                                    </p:animRot>
                                  </p:childTnLst>
                                </p:cTn>
                              </p:par>
                              <p:par>
                                <p:cTn id="33" presetID="10" presetClass="exit" presetSubtype="0" fill="hold" nodeType="withEffect">
                                  <p:stCondLst>
                                    <p:cond delay="1200"/>
                                  </p:stCondLst>
                                  <p:childTnLst>
                                    <p:animEffect transition="out" filter="fade">
                                      <p:cBhvr>
                                        <p:cTn id="34" dur="500"/>
                                        <p:tgtEl>
                                          <p:spTgt spid="137274"/>
                                        </p:tgtEl>
                                      </p:cBhvr>
                                    </p:animEffect>
                                    <p:set>
                                      <p:cBhvr>
                                        <p:cTn id="35" dur="1" fill="hold">
                                          <p:stCondLst>
                                            <p:cond delay="499"/>
                                          </p:stCondLst>
                                        </p:cTn>
                                        <p:tgtEl>
                                          <p:spTgt spid="137274"/>
                                        </p:tgtEl>
                                        <p:attrNameLst>
                                          <p:attrName>style.visibility</p:attrName>
                                        </p:attrNameLst>
                                      </p:cBhvr>
                                      <p:to>
                                        <p:strVal val="hidden"/>
                                      </p:to>
                                    </p:set>
                                  </p:childTnLst>
                                </p:cTn>
                              </p:par>
                              <p:par>
                                <p:cTn id="36" presetID="10" presetClass="entr" presetSubtype="0" fill="hold" nodeType="withEffect">
                                  <p:stCondLst>
                                    <p:cond delay="1600"/>
                                  </p:stCondLst>
                                  <p:childTnLst>
                                    <p:set>
                                      <p:cBhvr>
                                        <p:cTn id="37" dur="1" fill="hold">
                                          <p:stCondLst>
                                            <p:cond delay="0"/>
                                          </p:stCondLst>
                                        </p:cTn>
                                        <p:tgtEl>
                                          <p:spTgt spid="137265"/>
                                        </p:tgtEl>
                                        <p:attrNameLst>
                                          <p:attrName>style.visibility</p:attrName>
                                        </p:attrNameLst>
                                      </p:cBhvr>
                                      <p:to>
                                        <p:strVal val="visible"/>
                                      </p:to>
                                    </p:set>
                                    <p:animEffect transition="in" filter="fade">
                                      <p:cBhvr>
                                        <p:cTn id="38" dur="300"/>
                                        <p:tgtEl>
                                          <p:spTgt spid="137265"/>
                                        </p:tgtEl>
                                      </p:cBhvr>
                                    </p:animEffect>
                                  </p:childTnLst>
                                </p:cTn>
                              </p:par>
                              <p:par>
                                <p:cTn id="39" presetID="23" presetClass="entr" presetSubtype="272" fill="hold" nodeType="withEffect">
                                  <p:stCondLst>
                                    <p:cond delay="1600"/>
                                  </p:stCondLst>
                                  <p:childTnLst>
                                    <p:set>
                                      <p:cBhvr>
                                        <p:cTn id="40" dur="1" fill="hold">
                                          <p:stCondLst>
                                            <p:cond delay="0"/>
                                          </p:stCondLst>
                                        </p:cTn>
                                        <p:tgtEl>
                                          <p:spTgt spid="137265"/>
                                        </p:tgtEl>
                                        <p:attrNameLst>
                                          <p:attrName>style.visibility</p:attrName>
                                        </p:attrNameLst>
                                      </p:cBhvr>
                                      <p:to>
                                        <p:strVal val="visible"/>
                                      </p:to>
                                    </p:set>
                                    <p:anim calcmode="lin" valueType="num">
                                      <p:cBhvr>
                                        <p:cTn id="41" dur="300" fill="hold"/>
                                        <p:tgtEl>
                                          <p:spTgt spid="137265"/>
                                        </p:tgtEl>
                                        <p:attrNameLst>
                                          <p:attrName>ppt_w</p:attrName>
                                        </p:attrNameLst>
                                      </p:cBhvr>
                                      <p:tavLst>
                                        <p:tav tm="0">
                                          <p:val>
                                            <p:strVal val="2/3*#ppt_w"/>
                                          </p:val>
                                        </p:tav>
                                        <p:tav tm="100000">
                                          <p:val>
                                            <p:strVal val="#ppt_w"/>
                                          </p:val>
                                        </p:tav>
                                      </p:tavLst>
                                    </p:anim>
                                    <p:anim calcmode="lin" valueType="num">
                                      <p:cBhvr>
                                        <p:cTn id="42" dur="300" fill="hold"/>
                                        <p:tgtEl>
                                          <p:spTgt spid="137265"/>
                                        </p:tgtEl>
                                        <p:attrNameLst>
                                          <p:attrName>ppt_h</p:attrName>
                                        </p:attrNameLst>
                                      </p:cBhvr>
                                      <p:tavLst>
                                        <p:tav tm="0">
                                          <p:val>
                                            <p:strVal val="2/3*#ppt_h"/>
                                          </p:val>
                                        </p:tav>
                                        <p:tav tm="100000">
                                          <p:val>
                                            <p:strVal val="#ppt_h"/>
                                          </p:val>
                                        </p:tav>
                                      </p:tavLst>
                                    </p:anim>
                                  </p:childTnLst>
                                </p:cTn>
                              </p:par>
                              <p:par>
                                <p:cTn id="43" presetID="8" presetClass="emph" presetSubtype="0" fill="hold" nodeType="withEffect">
                                  <p:stCondLst>
                                    <p:cond delay="1600"/>
                                  </p:stCondLst>
                                  <p:childTnLst>
                                    <p:animRot by="21600000">
                                      <p:cBhvr>
                                        <p:cTn id="44" dur="300" fill="hold"/>
                                        <p:tgtEl>
                                          <p:spTgt spid="137265"/>
                                        </p:tgtEl>
                                        <p:attrNameLst>
                                          <p:attrName>r</p:attrName>
                                        </p:attrNameLst>
                                      </p:cBhvr>
                                    </p:animRot>
                                  </p:childTnLst>
                                </p:cTn>
                              </p:par>
                              <p:par>
                                <p:cTn id="45" presetID="10" presetClass="exit" presetSubtype="0" fill="hold" nodeType="withEffect">
                                  <p:stCondLst>
                                    <p:cond delay="1700"/>
                                  </p:stCondLst>
                                  <p:childTnLst>
                                    <p:animEffect transition="out" filter="fade">
                                      <p:cBhvr>
                                        <p:cTn id="46" dur="500"/>
                                        <p:tgtEl>
                                          <p:spTgt spid="137273"/>
                                        </p:tgtEl>
                                      </p:cBhvr>
                                    </p:animEffect>
                                    <p:set>
                                      <p:cBhvr>
                                        <p:cTn id="47" dur="1" fill="hold">
                                          <p:stCondLst>
                                            <p:cond delay="499"/>
                                          </p:stCondLst>
                                        </p:cTn>
                                        <p:tgtEl>
                                          <p:spTgt spid="137273"/>
                                        </p:tgtEl>
                                        <p:attrNameLst>
                                          <p:attrName>style.visibility</p:attrName>
                                        </p:attrNameLst>
                                      </p:cBhvr>
                                      <p:to>
                                        <p:strVal val="hidden"/>
                                      </p:to>
                                    </p:set>
                                  </p:childTnLst>
                                </p:cTn>
                              </p:par>
                              <p:par>
                                <p:cTn id="48" presetID="10" presetClass="entr" presetSubtype="0" fill="hold" nodeType="withEffect">
                                  <p:stCondLst>
                                    <p:cond delay="2100"/>
                                  </p:stCondLst>
                                  <p:childTnLst>
                                    <p:set>
                                      <p:cBhvr>
                                        <p:cTn id="49" dur="1" fill="hold">
                                          <p:stCondLst>
                                            <p:cond delay="0"/>
                                          </p:stCondLst>
                                        </p:cTn>
                                        <p:tgtEl>
                                          <p:spTgt spid="137263"/>
                                        </p:tgtEl>
                                        <p:attrNameLst>
                                          <p:attrName>style.visibility</p:attrName>
                                        </p:attrNameLst>
                                      </p:cBhvr>
                                      <p:to>
                                        <p:strVal val="visible"/>
                                      </p:to>
                                    </p:set>
                                    <p:animEffect transition="in" filter="fade">
                                      <p:cBhvr>
                                        <p:cTn id="50" dur="300"/>
                                        <p:tgtEl>
                                          <p:spTgt spid="137263"/>
                                        </p:tgtEl>
                                      </p:cBhvr>
                                    </p:animEffect>
                                  </p:childTnLst>
                                </p:cTn>
                              </p:par>
                              <p:par>
                                <p:cTn id="51" presetID="23" presetClass="entr" presetSubtype="272" fill="hold" nodeType="withEffect">
                                  <p:stCondLst>
                                    <p:cond delay="2100"/>
                                  </p:stCondLst>
                                  <p:childTnLst>
                                    <p:set>
                                      <p:cBhvr>
                                        <p:cTn id="52" dur="1" fill="hold">
                                          <p:stCondLst>
                                            <p:cond delay="0"/>
                                          </p:stCondLst>
                                        </p:cTn>
                                        <p:tgtEl>
                                          <p:spTgt spid="137263"/>
                                        </p:tgtEl>
                                        <p:attrNameLst>
                                          <p:attrName>style.visibility</p:attrName>
                                        </p:attrNameLst>
                                      </p:cBhvr>
                                      <p:to>
                                        <p:strVal val="visible"/>
                                      </p:to>
                                    </p:set>
                                    <p:anim calcmode="lin" valueType="num">
                                      <p:cBhvr>
                                        <p:cTn id="53" dur="300" fill="hold"/>
                                        <p:tgtEl>
                                          <p:spTgt spid="137263"/>
                                        </p:tgtEl>
                                        <p:attrNameLst>
                                          <p:attrName>ppt_w</p:attrName>
                                        </p:attrNameLst>
                                      </p:cBhvr>
                                      <p:tavLst>
                                        <p:tav tm="0">
                                          <p:val>
                                            <p:strVal val="2/3*#ppt_w"/>
                                          </p:val>
                                        </p:tav>
                                        <p:tav tm="100000">
                                          <p:val>
                                            <p:strVal val="#ppt_w"/>
                                          </p:val>
                                        </p:tav>
                                      </p:tavLst>
                                    </p:anim>
                                    <p:anim calcmode="lin" valueType="num">
                                      <p:cBhvr>
                                        <p:cTn id="54" dur="300" fill="hold"/>
                                        <p:tgtEl>
                                          <p:spTgt spid="137263"/>
                                        </p:tgtEl>
                                        <p:attrNameLst>
                                          <p:attrName>ppt_h</p:attrName>
                                        </p:attrNameLst>
                                      </p:cBhvr>
                                      <p:tavLst>
                                        <p:tav tm="0">
                                          <p:val>
                                            <p:strVal val="2/3*#ppt_h"/>
                                          </p:val>
                                        </p:tav>
                                        <p:tav tm="100000">
                                          <p:val>
                                            <p:strVal val="#ppt_h"/>
                                          </p:val>
                                        </p:tav>
                                      </p:tavLst>
                                    </p:anim>
                                  </p:childTnLst>
                                </p:cTn>
                              </p:par>
                              <p:par>
                                <p:cTn id="55" presetID="8" presetClass="emph" presetSubtype="0" fill="hold" nodeType="withEffect">
                                  <p:stCondLst>
                                    <p:cond delay="2100"/>
                                  </p:stCondLst>
                                  <p:childTnLst>
                                    <p:animRot by="21600000">
                                      <p:cBhvr>
                                        <p:cTn id="56" dur="300" fill="hold"/>
                                        <p:tgtEl>
                                          <p:spTgt spid="137263"/>
                                        </p:tgtEl>
                                        <p:attrNameLst>
                                          <p:attrName>r</p:attrName>
                                        </p:attrNameLst>
                                      </p:cBhvr>
                                    </p:animRot>
                                  </p:childTnLst>
                                </p:cTn>
                              </p:par>
                            </p:childTnLst>
                          </p:cTn>
                        </p:par>
                        <p:par>
                          <p:cTn id="57" fill="hold">
                            <p:stCondLst>
                              <p:cond delay="3000"/>
                            </p:stCondLst>
                            <p:childTnLst>
                              <p:par>
                                <p:cTn id="58" presetID="63" presetClass="path" presetSubtype="0" accel="50000" decel="50000" fill="hold" nodeType="afterEffect">
                                  <p:stCondLst>
                                    <p:cond delay="0"/>
                                  </p:stCondLst>
                                  <p:childTnLst>
                                    <p:animMotion origin="layout" path="M -3.89794E-6 -2.65896E-6 L -1.22516 -2.65896E-6 " pathEditMode="relative" rAng="0" ptsTypes="AA">
                                      <p:cBhvr>
                                        <p:cTn id="59" dur="3000" fill="hold"/>
                                        <p:tgtEl>
                                          <p:spTgt spid="137279"/>
                                        </p:tgtEl>
                                        <p:attrNameLst>
                                          <p:attrName>ppt_x</p:attrName>
                                          <p:attrName>ppt_y</p:attrName>
                                        </p:attrNameLst>
                                      </p:cBhvr>
                                      <p:rCtr x="-613" y="0"/>
                                    </p:animMotion>
                                  </p:childTnLst>
                                </p:cTn>
                              </p:par>
                              <p:par>
                                <p:cTn id="60" presetID="63" presetClass="path" presetSubtype="0" accel="50000" decel="50000" fill="hold" nodeType="withEffect">
                                  <p:stCondLst>
                                    <p:cond delay="0"/>
                                  </p:stCondLst>
                                  <p:childTnLst>
                                    <p:animMotion origin="layout" path="M -3.89794E-6 -2.65896E-6 L -1.22516 -2.65896E-6 " pathEditMode="relative" rAng="0" ptsTypes="AA">
                                      <p:cBhvr>
                                        <p:cTn id="61" dur="3000" fill="hold"/>
                                        <p:tgtEl>
                                          <p:spTgt spid="137280"/>
                                        </p:tgtEl>
                                        <p:attrNameLst>
                                          <p:attrName>ppt_x</p:attrName>
                                          <p:attrName>ppt_y</p:attrName>
                                        </p:attrNameLst>
                                      </p:cBhvr>
                                      <p:rCtr x="-613" y="0"/>
                                    </p:animMotion>
                                  </p:childTnLst>
                                </p:cTn>
                              </p:par>
                              <p:par>
                                <p:cTn id="62" presetID="35" presetClass="emph" presetSubtype="0" repeatCount="indefinite" fill="hold" nodeType="withEffect">
                                  <p:stCondLst>
                                    <p:cond delay="0"/>
                                  </p:stCondLst>
                                  <p:endCondLst>
                                    <p:cond evt="onNext" delay="0">
                                      <p:tgtEl>
                                        <p:sldTgt/>
                                      </p:tgtEl>
                                    </p:cond>
                                  </p:endCondLst>
                                  <p:childTnLst>
                                    <p:anim calcmode="discrete" valueType="str">
                                      <p:cBhvr>
                                        <p:cTn id="63" dur="500" fill="hold"/>
                                        <p:tgtEl>
                                          <p:spTgt spid="137280"/>
                                        </p:tgtEl>
                                        <p:attrNameLst>
                                          <p:attrName>style.visibility</p:attrName>
                                        </p:attrNameLst>
                                      </p:cBhvr>
                                      <p:tavLst>
                                        <p:tav tm="0">
                                          <p:val>
                                            <p:strVal val="hidden"/>
                                          </p:val>
                                        </p:tav>
                                        <p:tav tm="50000">
                                          <p:val>
                                            <p:strVal val="visible"/>
                                          </p:val>
                                        </p:tav>
                                      </p:tavLst>
                                    </p:anim>
                                  </p:childTnLst>
                                </p:cTn>
                              </p:par>
                              <p:par>
                                <p:cTn id="64" presetID="10" presetClass="exit" presetSubtype="0" fill="hold" nodeType="withEffect">
                                  <p:stCondLst>
                                    <p:cond delay="1000"/>
                                  </p:stCondLst>
                                  <p:childTnLst>
                                    <p:animEffect transition="out" filter="fade">
                                      <p:cBhvr>
                                        <p:cTn id="65" dur="500"/>
                                        <p:tgtEl>
                                          <p:spTgt spid="137271"/>
                                        </p:tgtEl>
                                      </p:cBhvr>
                                    </p:animEffect>
                                    <p:set>
                                      <p:cBhvr>
                                        <p:cTn id="66" dur="1" fill="hold">
                                          <p:stCondLst>
                                            <p:cond delay="499"/>
                                          </p:stCondLst>
                                        </p:cTn>
                                        <p:tgtEl>
                                          <p:spTgt spid="137271"/>
                                        </p:tgtEl>
                                        <p:attrNameLst>
                                          <p:attrName>style.visibility</p:attrName>
                                        </p:attrNameLst>
                                      </p:cBhvr>
                                      <p:to>
                                        <p:strVal val="hidden"/>
                                      </p:to>
                                    </p:set>
                                  </p:childTnLst>
                                </p:cTn>
                              </p:par>
                              <p:par>
                                <p:cTn id="67" presetID="10" presetClass="entr" presetSubtype="0" fill="hold" nodeType="withEffect">
                                  <p:stCondLst>
                                    <p:cond delay="1400"/>
                                  </p:stCondLst>
                                  <p:childTnLst>
                                    <p:set>
                                      <p:cBhvr>
                                        <p:cTn id="68" dur="1" fill="hold">
                                          <p:stCondLst>
                                            <p:cond delay="0"/>
                                          </p:stCondLst>
                                        </p:cTn>
                                        <p:tgtEl>
                                          <p:spTgt spid="137261"/>
                                        </p:tgtEl>
                                        <p:attrNameLst>
                                          <p:attrName>style.visibility</p:attrName>
                                        </p:attrNameLst>
                                      </p:cBhvr>
                                      <p:to>
                                        <p:strVal val="visible"/>
                                      </p:to>
                                    </p:set>
                                    <p:animEffect transition="in" filter="fade">
                                      <p:cBhvr>
                                        <p:cTn id="69" dur="300"/>
                                        <p:tgtEl>
                                          <p:spTgt spid="137261"/>
                                        </p:tgtEl>
                                      </p:cBhvr>
                                    </p:animEffect>
                                  </p:childTnLst>
                                </p:cTn>
                              </p:par>
                              <p:par>
                                <p:cTn id="70" presetID="23" presetClass="entr" presetSubtype="272" fill="hold" nodeType="withEffect">
                                  <p:stCondLst>
                                    <p:cond delay="1400"/>
                                  </p:stCondLst>
                                  <p:childTnLst>
                                    <p:set>
                                      <p:cBhvr>
                                        <p:cTn id="71" dur="1" fill="hold">
                                          <p:stCondLst>
                                            <p:cond delay="0"/>
                                          </p:stCondLst>
                                        </p:cTn>
                                        <p:tgtEl>
                                          <p:spTgt spid="137261"/>
                                        </p:tgtEl>
                                        <p:attrNameLst>
                                          <p:attrName>style.visibility</p:attrName>
                                        </p:attrNameLst>
                                      </p:cBhvr>
                                      <p:to>
                                        <p:strVal val="visible"/>
                                      </p:to>
                                    </p:set>
                                    <p:anim calcmode="lin" valueType="num">
                                      <p:cBhvr>
                                        <p:cTn id="72" dur="300" fill="hold"/>
                                        <p:tgtEl>
                                          <p:spTgt spid="137261"/>
                                        </p:tgtEl>
                                        <p:attrNameLst>
                                          <p:attrName>ppt_w</p:attrName>
                                        </p:attrNameLst>
                                      </p:cBhvr>
                                      <p:tavLst>
                                        <p:tav tm="0">
                                          <p:val>
                                            <p:strVal val="2/3*#ppt_w"/>
                                          </p:val>
                                        </p:tav>
                                        <p:tav tm="100000">
                                          <p:val>
                                            <p:strVal val="#ppt_w"/>
                                          </p:val>
                                        </p:tav>
                                      </p:tavLst>
                                    </p:anim>
                                    <p:anim calcmode="lin" valueType="num">
                                      <p:cBhvr>
                                        <p:cTn id="73" dur="300" fill="hold"/>
                                        <p:tgtEl>
                                          <p:spTgt spid="137261"/>
                                        </p:tgtEl>
                                        <p:attrNameLst>
                                          <p:attrName>ppt_h</p:attrName>
                                        </p:attrNameLst>
                                      </p:cBhvr>
                                      <p:tavLst>
                                        <p:tav tm="0">
                                          <p:val>
                                            <p:strVal val="2/3*#ppt_h"/>
                                          </p:val>
                                        </p:tav>
                                        <p:tav tm="100000">
                                          <p:val>
                                            <p:strVal val="#ppt_h"/>
                                          </p:val>
                                        </p:tav>
                                      </p:tavLst>
                                    </p:anim>
                                  </p:childTnLst>
                                </p:cTn>
                              </p:par>
                              <p:par>
                                <p:cTn id="74" presetID="8" presetClass="emph" presetSubtype="0" fill="hold" nodeType="withEffect">
                                  <p:stCondLst>
                                    <p:cond delay="1400"/>
                                  </p:stCondLst>
                                  <p:childTnLst>
                                    <p:animRot by="21600000">
                                      <p:cBhvr>
                                        <p:cTn id="75" dur="300" fill="hold"/>
                                        <p:tgtEl>
                                          <p:spTgt spid="137261"/>
                                        </p:tgtEl>
                                        <p:attrNameLst>
                                          <p:attrName>r</p:attrName>
                                        </p:attrNameLst>
                                      </p:cBhvr>
                                    </p:animRot>
                                  </p:childTnLst>
                                </p:cTn>
                              </p:par>
                              <p:par>
                                <p:cTn id="76" presetID="10" presetClass="exit" presetSubtype="0" fill="hold" nodeType="withEffect">
                                  <p:stCondLst>
                                    <p:cond delay="1400"/>
                                  </p:stCondLst>
                                  <p:childTnLst>
                                    <p:animEffect transition="out" filter="fade">
                                      <p:cBhvr>
                                        <p:cTn id="77" dur="500"/>
                                        <p:tgtEl>
                                          <p:spTgt spid="137272"/>
                                        </p:tgtEl>
                                      </p:cBhvr>
                                    </p:animEffect>
                                    <p:set>
                                      <p:cBhvr>
                                        <p:cTn id="78" dur="1" fill="hold">
                                          <p:stCondLst>
                                            <p:cond delay="499"/>
                                          </p:stCondLst>
                                        </p:cTn>
                                        <p:tgtEl>
                                          <p:spTgt spid="137272"/>
                                        </p:tgtEl>
                                        <p:attrNameLst>
                                          <p:attrName>style.visibility</p:attrName>
                                        </p:attrNameLst>
                                      </p:cBhvr>
                                      <p:to>
                                        <p:strVal val="hidden"/>
                                      </p:to>
                                    </p:set>
                                  </p:childTnLst>
                                </p:cTn>
                              </p:par>
                              <p:par>
                                <p:cTn id="79" presetID="10" presetClass="entr" presetSubtype="0" fill="hold" nodeType="withEffect">
                                  <p:stCondLst>
                                    <p:cond delay="1800"/>
                                  </p:stCondLst>
                                  <p:childTnLst>
                                    <p:set>
                                      <p:cBhvr>
                                        <p:cTn id="80" dur="1" fill="hold">
                                          <p:stCondLst>
                                            <p:cond delay="0"/>
                                          </p:stCondLst>
                                        </p:cTn>
                                        <p:tgtEl>
                                          <p:spTgt spid="137262"/>
                                        </p:tgtEl>
                                        <p:attrNameLst>
                                          <p:attrName>style.visibility</p:attrName>
                                        </p:attrNameLst>
                                      </p:cBhvr>
                                      <p:to>
                                        <p:strVal val="visible"/>
                                      </p:to>
                                    </p:set>
                                    <p:animEffect transition="in" filter="fade">
                                      <p:cBhvr>
                                        <p:cTn id="81" dur="300"/>
                                        <p:tgtEl>
                                          <p:spTgt spid="137262"/>
                                        </p:tgtEl>
                                      </p:cBhvr>
                                    </p:animEffect>
                                  </p:childTnLst>
                                </p:cTn>
                              </p:par>
                              <p:par>
                                <p:cTn id="82" presetID="23" presetClass="entr" presetSubtype="272" fill="hold" nodeType="withEffect">
                                  <p:stCondLst>
                                    <p:cond delay="1800"/>
                                  </p:stCondLst>
                                  <p:childTnLst>
                                    <p:set>
                                      <p:cBhvr>
                                        <p:cTn id="83" dur="1" fill="hold">
                                          <p:stCondLst>
                                            <p:cond delay="0"/>
                                          </p:stCondLst>
                                        </p:cTn>
                                        <p:tgtEl>
                                          <p:spTgt spid="137262"/>
                                        </p:tgtEl>
                                        <p:attrNameLst>
                                          <p:attrName>style.visibility</p:attrName>
                                        </p:attrNameLst>
                                      </p:cBhvr>
                                      <p:to>
                                        <p:strVal val="visible"/>
                                      </p:to>
                                    </p:set>
                                    <p:anim calcmode="lin" valueType="num">
                                      <p:cBhvr>
                                        <p:cTn id="84" dur="300" fill="hold"/>
                                        <p:tgtEl>
                                          <p:spTgt spid="137262"/>
                                        </p:tgtEl>
                                        <p:attrNameLst>
                                          <p:attrName>ppt_w</p:attrName>
                                        </p:attrNameLst>
                                      </p:cBhvr>
                                      <p:tavLst>
                                        <p:tav tm="0">
                                          <p:val>
                                            <p:strVal val="2/3*#ppt_w"/>
                                          </p:val>
                                        </p:tav>
                                        <p:tav tm="100000">
                                          <p:val>
                                            <p:strVal val="#ppt_w"/>
                                          </p:val>
                                        </p:tav>
                                      </p:tavLst>
                                    </p:anim>
                                    <p:anim calcmode="lin" valueType="num">
                                      <p:cBhvr>
                                        <p:cTn id="85" dur="300" fill="hold"/>
                                        <p:tgtEl>
                                          <p:spTgt spid="137262"/>
                                        </p:tgtEl>
                                        <p:attrNameLst>
                                          <p:attrName>ppt_h</p:attrName>
                                        </p:attrNameLst>
                                      </p:cBhvr>
                                      <p:tavLst>
                                        <p:tav tm="0">
                                          <p:val>
                                            <p:strVal val="2/3*#ppt_h"/>
                                          </p:val>
                                        </p:tav>
                                        <p:tav tm="100000">
                                          <p:val>
                                            <p:strVal val="#ppt_h"/>
                                          </p:val>
                                        </p:tav>
                                      </p:tavLst>
                                    </p:anim>
                                  </p:childTnLst>
                                </p:cTn>
                              </p:par>
                              <p:par>
                                <p:cTn id="86" presetID="8" presetClass="emph" presetSubtype="0" fill="hold" nodeType="withEffect">
                                  <p:stCondLst>
                                    <p:cond delay="1800"/>
                                  </p:stCondLst>
                                  <p:childTnLst>
                                    <p:animRot by="21600000">
                                      <p:cBhvr>
                                        <p:cTn id="87" dur="300" fill="hold"/>
                                        <p:tgtEl>
                                          <p:spTgt spid="1372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8" name="Picture 2" descr="H:\Criacao\Clientes\Click Jogos\9802 - Comercial\PNG\S01_V3_vitu_1.png"/>
          <p:cNvPicPr>
            <a:picLocks noChangeAspect="1" noChangeArrowheads="1"/>
          </p:cNvPicPr>
          <p:nvPr/>
        </p:nvPicPr>
        <p:blipFill>
          <a:blip r:embed="rId4" cstate="print"/>
          <a:srcRect t="42345" r="66001" b="36878"/>
          <a:stretch>
            <a:fillRect/>
          </a:stretch>
        </p:blipFill>
        <p:spPr bwMode="auto">
          <a:xfrm>
            <a:off x="0" y="2788419"/>
            <a:ext cx="3980111" cy="1368152"/>
          </a:xfrm>
          <a:prstGeom prst="rect">
            <a:avLst/>
          </a:prstGeom>
          <a:noFill/>
        </p:spPr>
      </p:pic>
      <p:pic>
        <p:nvPicPr>
          <p:cNvPr id="9" name="Picture 2" descr="H:\Criacao\Clientes\Click Jogos\9802 - Comercial\PNG\S01_V3_vitu_1.png"/>
          <p:cNvPicPr>
            <a:picLocks noChangeAspect="1" noChangeArrowheads="1"/>
          </p:cNvPicPr>
          <p:nvPr/>
        </p:nvPicPr>
        <p:blipFill>
          <a:blip r:embed="rId4" cstate="print"/>
          <a:srcRect r="68461" b="58748"/>
          <a:stretch>
            <a:fillRect/>
          </a:stretch>
        </p:blipFill>
        <p:spPr bwMode="auto">
          <a:xfrm>
            <a:off x="0" y="0"/>
            <a:ext cx="3692079" cy="2716411"/>
          </a:xfrm>
          <a:prstGeom prst="rect">
            <a:avLst/>
          </a:prstGeom>
          <a:noFill/>
        </p:spPr>
      </p:pic>
      <p:pic>
        <p:nvPicPr>
          <p:cNvPr id="10" name="Picture 2" descr="H:\Criacao\Clientes\Click Jogos\9802 - Comercial\PNG\S01_V3_vitu_1.png"/>
          <p:cNvPicPr>
            <a:picLocks noChangeAspect="1" noChangeArrowheads="1"/>
          </p:cNvPicPr>
          <p:nvPr/>
        </p:nvPicPr>
        <p:blipFill>
          <a:blip r:embed="rId4" cstate="print"/>
          <a:srcRect l="31539" r="56774" b="60935"/>
          <a:stretch>
            <a:fillRect/>
          </a:stretch>
        </p:blipFill>
        <p:spPr bwMode="auto">
          <a:xfrm>
            <a:off x="3692079" y="0"/>
            <a:ext cx="1368152" cy="2572395"/>
          </a:xfrm>
          <a:prstGeom prst="rect">
            <a:avLst/>
          </a:prstGeom>
          <a:noFill/>
        </p:spPr>
      </p:pic>
      <p:pic>
        <p:nvPicPr>
          <p:cNvPr id="11" name="Picture 2" descr="H:\Criacao\Clientes\Click Jogos\9802 - Comercial\PNG\S01_V3_vitu_1.png"/>
          <p:cNvPicPr>
            <a:picLocks noChangeAspect="1" noChangeArrowheads="1"/>
          </p:cNvPicPr>
          <p:nvPr/>
        </p:nvPicPr>
        <p:blipFill>
          <a:blip r:embed="rId4" cstate="print"/>
          <a:srcRect l="49992" r="16177" b="65309"/>
          <a:stretch>
            <a:fillRect/>
          </a:stretch>
        </p:blipFill>
        <p:spPr bwMode="auto">
          <a:xfrm>
            <a:off x="5852319" y="0"/>
            <a:ext cx="3960440" cy="2284363"/>
          </a:xfrm>
          <a:prstGeom prst="rect">
            <a:avLst/>
          </a:prstGeom>
          <a:noFill/>
        </p:spPr>
      </p:pic>
      <p:pic>
        <p:nvPicPr>
          <p:cNvPr id="12" name="Picture 2" descr="H:\Criacao\Clientes\Click Jogos\9802 - Comercial\PNG\S01_V3_vitu_1.png"/>
          <p:cNvPicPr>
            <a:picLocks noChangeAspect="1" noChangeArrowheads="1"/>
          </p:cNvPicPr>
          <p:nvPr/>
        </p:nvPicPr>
        <p:blipFill>
          <a:blip r:embed="rId4" cstate="print"/>
          <a:srcRect l="50607" t="36878" r="16177" b="45626"/>
          <a:stretch>
            <a:fillRect/>
          </a:stretch>
        </p:blipFill>
        <p:spPr bwMode="auto">
          <a:xfrm>
            <a:off x="5924327" y="2428379"/>
            <a:ext cx="3888432" cy="1152128"/>
          </a:xfrm>
          <a:prstGeom prst="rect">
            <a:avLst/>
          </a:prstGeom>
          <a:noFill/>
        </p:spPr>
      </p:pic>
      <p:pic>
        <p:nvPicPr>
          <p:cNvPr id="4100" name="Picture 4" descr="H:\Criacao\Clientes\Click Jogos\9802 - Comercial\PNG\S01_V3_vitu.png"/>
          <p:cNvPicPr>
            <a:picLocks noChangeAspect="1" noChangeArrowheads="1"/>
          </p:cNvPicPr>
          <p:nvPr/>
        </p:nvPicPr>
        <p:blipFill>
          <a:blip r:embed="rId5" cstate="print"/>
          <a:srcRect l="35246" t="19381" r="44456" b="17194"/>
          <a:stretch>
            <a:fillRect/>
          </a:stretch>
        </p:blipFill>
        <p:spPr bwMode="auto">
          <a:xfrm>
            <a:off x="4124127" y="1276251"/>
            <a:ext cx="2376264" cy="4176464"/>
          </a:xfrm>
          <a:prstGeom prst="rect">
            <a:avLst/>
          </a:prstGeom>
          <a:noFill/>
        </p:spPr>
      </p:pic>
      <p:pic>
        <p:nvPicPr>
          <p:cNvPr id="13" name="Imagem 12" descr="S02_Adriano_3.png"/>
          <p:cNvPicPr>
            <a:picLocks noChangeAspect="1"/>
          </p:cNvPicPr>
          <p:nvPr/>
        </p:nvPicPr>
        <p:blipFill>
          <a:blip r:embed="rId6" cstate="print"/>
          <a:srcRect l="29141" t="35272" r="56970" b="46429"/>
          <a:stretch>
            <a:fillRect/>
          </a:stretch>
        </p:blipFill>
        <p:spPr bwMode="auto">
          <a:xfrm>
            <a:off x="3411541" y="2322513"/>
            <a:ext cx="1625599" cy="1204912"/>
          </a:xfrm>
          <a:prstGeom prst="rect">
            <a:avLst/>
          </a:prstGeom>
          <a:noFill/>
          <a:ln w="9525">
            <a:noFill/>
            <a:miter lim="800000"/>
            <a:headEnd/>
            <a:tailEnd/>
          </a:ln>
        </p:spPr>
      </p:pic>
      <p:pic>
        <p:nvPicPr>
          <p:cNvPr id="14" name="Imagem 13" descr="S02_Adriano_4.png"/>
          <p:cNvPicPr>
            <a:picLocks noChangeAspect="1"/>
          </p:cNvPicPr>
          <p:nvPr/>
        </p:nvPicPr>
        <p:blipFill>
          <a:blip r:embed="rId7" cstate="print"/>
          <a:srcRect l="29637" t="36359" r="57094" b="50008"/>
          <a:stretch>
            <a:fillRect/>
          </a:stretch>
        </p:blipFill>
        <p:spPr bwMode="auto">
          <a:xfrm>
            <a:off x="3468691" y="2395544"/>
            <a:ext cx="1552575" cy="896937"/>
          </a:xfrm>
          <a:prstGeom prst="rect">
            <a:avLst/>
          </a:prstGeom>
          <a:noFill/>
          <a:ln w="9525">
            <a:noFill/>
            <a:miter lim="800000"/>
            <a:headEnd/>
            <a:tailEnd/>
          </a:ln>
        </p:spPr>
      </p:pic>
      <p:pic>
        <p:nvPicPr>
          <p:cNvPr id="15" name="Imagem 14" descr="S02_Adriano_5.png"/>
          <p:cNvPicPr>
            <a:picLocks noChangeAspect="1"/>
          </p:cNvPicPr>
          <p:nvPr/>
        </p:nvPicPr>
        <p:blipFill>
          <a:blip r:embed="rId8" cstate="print"/>
          <a:srcRect l="33730" t="44302" r="64038" b="51085"/>
          <a:stretch>
            <a:fillRect/>
          </a:stretch>
        </p:blipFill>
        <p:spPr bwMode="auto">
          <a:xfrm>
            <a:off x="3871913" y="2917831"/>
            <a:ext cx="260350" cy="303213"/>
          </a:xfrm>
          <a:prstGeom prst="rect">
            <a:avLst/>
          </a:prstGeom>
          <a:noFill/>
          <a:ln w="9525">
            <a:noFill/>
            <a:miter lim="800000"/>
            <a:headEnd/>
            <a:tailEnd/>
          </a:ln>
        </p:spPr>
      </p:pic>
      <p:pic>
        <p:nvPicPr>
          <p:cNvPr id="16" name="Imagem 15" descr="S02_Adriano_5.png"/>
          <p:cNvPicPr>
            <a:picLocks noChangeAspect="1"/>
          </p:cNvPicPr>
          <p:nvPr/>
        </p:nvPicPr>
        <p:blipFill>
          <a:blip r:embed="rId8" cstate="print"/>
          <a:srcRect l="34261" t="41658" r="64723" b="55811"/>
          <a:stretch>
            <a:fillRect/>
          </a:stretch>
        </p:blipFill>
        <p:spPr bwMode="auto">
          <a:xfrm>
            <a:off x="3890963" y="2681294"/>
            <a:ext cx="119062" cy="166687"/>
          </a:xfrm>
          <a:prstGeom prst="rect">
            <a:avLst/>
          </a:prstGeom>
          <a:noFill/>
          <a:ln w="9525">
            <a:noFill/>
            <a:miter lim="800000"/>
            <a:headEnd/>
            <a:tailEnd/>
          </a:ln>
        </p:spPr>
      </p:pic>
      <p:pic>
        <p:nvPicPr>
          <p:cNvPr id="17" name="Imagem 16" descr="S02_Adriano_5.png"/>
          <p:cNvPicPr>
            <a:picLocks noChangeAspect="1"/>
          </p:cNvPicPr>
          <p:nvPr/>
        </p:nvPicPr>
        <p:blipFill>
          <a:blip r:embed="rId8" cstate="print"/>
          <a:srcRect l="34261" t="41658" r="64723" b="55811"/>
          <a:stretch>
            <a:fillRect/>
          </a:stretch>
        </p:blipFill>
        <p:spPr bwMode="auto">
          <a:xfrm>
            <a:off x="4065588" y="2720975"/>
            <a:ext cx="119062" cy="166688"/>
          </a:xfrm>
          <a:prstGeom prst="rect">
            <a:avLst/>
          </a:prstGeom>
          <a:noFill/>
          <a:ln w="9525">
            <a:noFill/>
            <a:miter lim="800000"/>
            <a:headEnd/>
            <a:tailEnd/>
          </a:ln>
        </p:spPr>
      </p:pic>
      <p:pic>
        <p:nvPicPr>
          <p:cNvPr id="18" name="Imagem 17" descr="S02_Adriano_5.png"/>
          <p:cNvPicPr>
            <a:picLocks noChangeAspect="1"/>
          </p:cNvPicPr>
          <p:nvPr/>
        </p:nvPicPr>
        <p:blipFill>
          <a:blip r:embed="rId8" cstate="print"/>
          <a:srcRect l="34261" t="41658" r="64723" b="55811"/>
          <a:stretch>
            <a:fillRect/>
          </a:stretch>
        </p:blipFill>
        <p:spPr bwMode="auto">
          <a:xfrm>
            <a:off x="4279904" y="2578100"/>
            <a:ext cx="119063" cy="166688"/>
          </a:xfrm>
          <a:prstGeom prst="rect">
            <a:avLst/>
          </a:prstGeom>
          <a:noFill/>
          <a:ln w="9525">
            <a:noFill/>
            <a:miter lim="800000"/>
            <a:headEnd/>
            <a:tailEnd/>
          </a:ln>
        </p:spPr>
      </p:pic>
      <p:pic>
        <p:nvPicPr>
          <p:cNvPr id="19" name="Imagem 18" descr="S02_Adriano_5.png"/>
          <p:cNvPicPr>
            <a:picLocks noChangeAspect="1"/>
          </p:cNvPicPr>
          <p:nvPr/>
        </p:nvPicPr>
        <p:blipFill>
          <a:blip r:embed="rId8" cstate="print"/>
          <a:srcRect l="34261" t="41658" r="64723" b="55811"/>
          <a:stretch>
            <a:fillRect/>
          </a:stretch>
        </p:blipFill>
        <p:spPr bwMode="auto">
          <a:xfrm>
            <a:off x="4456113" y="2617794"/>
            <a:ext cx="119062" cy="166687"/>
          </a:xfrm>
          <a:prstGeom prst="rect">
            <a:avLst/>
          </a:prstGeom>
          <a:noFill/>
          <a:ln w="9525">
            <a:noFill/>
            <a:miter lim="800000"/>
            <a:headEnd/>
            <a:tailEnd/>
          </a:ln>
        </p:spPr>
      </p:pic>
      <p:pic>
        <p:nvPicPr>
          <p:cNvPr id="20" name="Imagem 19" descr="S02_Adriano_5.png"/>
          <p:cNvPicPr>
            <a:picLocks noChangeAspect="1"/>
          </p:cNvPicPr>
          <p:nvPr/>
        </p:nvPicPr>
        <p:blipFill>
          <a:blip r:embed="rId8" cstate="print"/>
          <a:srcRect l="34261" t="41658" r="64723" b="55811"/>
          <a:stretch>
            <a:fillRect/>
          </a:stretch>
        </p:blipFill>
        <p:spPr bwMode="auto">
          <a:xfrm>
            <a:off x="4622803" y="2647950"/>
            <a:ext cx="119063" cy="166688"/>
          </a:xfrm>
          <a:prstGeom prst="rect">
            <a:avLst/>
          </a:prstGeom>
          <a:noFill/>
          <a:ln w="9525">
            <a:noFill/>
            <a:miter lim="800000"/>
            <a:headEnd/>
            <a:tailEnd/>
          </a:ln>
        </p:spPr>
      </p:pic>
      <p:pic>
        <p:nvPicPr>
          <p:cNvPr id="4102" name="Picture 6" descr="H:\Criacao\Clientes\Click Jogos\9802 - Comercial\PNG\S01_V3_vitu_2.png"/>
          <p:cNvPicPr>
            <a:picLocks noChangeAspect="1" noChangeArrowheads="1"/>
          </p:cNvPicPr>
          <p:nvPr/>
        </p:nvPicPr>
        <p:blipFill>
          <a:blip r:embed="rId9" cstate="print"/>
          <a:srcRect l="4557" t="84183" r="43198" b="1929"/>
          <a:stretch>
            <a:fillRect/>
          </a:stretch>
        </p:blipFill>
        <p:spPr bwMode="auto">
          <a:xfrm rot="20700000">
            <a:off x="6707895" y="3291230"/>
            <a:ext cx="6115050" cy="914400"/>
          </a:xfrm>
          <a:prstGeom prst="rect">
            <a:avLst/>
          </a:prstGeom>
          <a:noFill/>
        </p:spPr>
      </p:pic>
      <p:pic>
        <p:nvPicPr>
          <p:cNvPr id="23" name="Picture 6" descr="H:\Criacao\Clientes\Click Jogos\9802 - Comercial\PNG\S01_V3_vitu_2.png"/>
          <p:cNvPicPr>
            <a:picLocks noChangeAspect="1" noChangeArrowheads="1"/>
          </p:cNvPicPr>
          <p:nvPr/>
        </p:nvPicPr>
        <p:blipFill>
          <a:blip r:embed="rId9" cstate="print"/>
          <a:srcRect l="4557" t="84183" r="43198" b="1929"/>
          <a:stretch>
            <a:fillRect/>
          </a:stretch>
        </p:blipFill>
        <p:spPr bwMode="auto">
          <a:xfrm rot="20700000">
            <a:off x="6215493" y="4113919"/>
            <a:ext cx="6115050" cy="914400"/>
          </a:xfrm>
          <a:prstGeom prst="rect">
            <a:avLst/>
          </a:prstGeom>
          <a:noFill/>
        </p:spPr>
      </p:pic>
      <p:pic>
        <p:nvPicPr>
          <p:cNvPr id="24" name="Picture 6" descr="H:\Criacao\Clientes\Click Jogos\9802 - Comercial\PNG\S01_V3_vitu_2.png"/>
          <p:cNvPicPr>
            <a:picLocks noChangeAspect="1" noChangeArrowheads="1"/>
          </p:cNvPicPr>
          <p:nvPr/>
        </p:nvPicPr>
        <p:blipFill>
          <a:blip r:embed="rId9" cstate="print"/>
          <a:srcRect l="4557" t="84183" r="43198" b="1929"/>
          <a:stretch>
            <a:fillRect/>
          </a:stretch>
        </p:blipFill>
        <p:spPr bwMode="auto">
          <a:xfrm rot="20700000">
            <a:off x="6082493" y="4831302"/>
            <a:ext cx="6115050" cy="914400"/>
          </a:xfrm>
          <a:prstGeom prst="rect">
            <a:avLst/>
          </a:prstGeom>
          <a:noFill/>
        </p:spPr>
      </p:pic>
      <p:sp>
        <p:nvSpPr>
          <p:cNvPr id="26" name="Retângulo 6"/>
          <p:cNvSpPr>
            <a:spLocks noChangeArrowheads="1"/>
          </p:cNvSpPr>
          <p:nvPr/>
        </p:nvSpPr>
        <p:spPr bwMode="auto">
          <a:xfrm rot="20700000">
            <a:off x="6937644" y="3750020"/>
            <a:ext cx="4323911" cy="400110"/>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pt-BR" sz="2000" dirty="0" smtClean="0">
                <a:solidFill>
                  <a:prstClr val="white"/>
                </a:solidFill>
                <a:latin typeface="Trebuchet MS" pitchFamily="34" charset="0"/>
                <a:ea typeface="Times New Roman" pitchFamily="18" charset="0"/>
                <a:cs typeface="Calibri" pitchFamily="34" charset="0"/>
              </a:rPr>
              <a:t>Não há distinção entre </a:t>
            </a:r>
            <a:r>
              <a:rPr lang="pt-BR" sz="2000" b="1" dirty="0" err="1" smtClean="0">
                <a:solidFill>
                  <a:srgbClr val="86C212"/>
                </a:solidFill>
                <a:latin typeface="Trebuchet MS" pitchFamily="34" charset="0"/>
                <a:ea typeface="Times New Roman" pitchFamily="18" charset="0"/>
                <a:cs typeface="Calibri" pitchFamily="34" charset="0"/>
              </a:rPr>
              <a:t>on</a:t>
            </a:r>
            <a:r>
              <a:rPr lang="pt-BR" sz="2000" b="1" dirty="0" smtClean="0">
                <a:solidFill>
                  <a:srgbClr val="86C212"/>
                </a:solidFill>
                <a:latin typeface="Trebuchet MS" pitchFamily="34" charset="0"/>
                <a:ea typeface="Times New Roman" pitchFamily="18" charset="0"/>
                <a:cs typeface="Calibri" pitchFamily="34" charset="0"/>
              </a:rPr>
              <a:t> e </a:t>
            </a:r>
            <a:r>
              <a:rPr lang="pt-BR" sz="2000" b="1" dirty="0" err="1" smtClean="0">
                <a:solidFill>
                  <a:srgbClr val="86C212"/>
                </a:solidFill>
                <a:latin typeface="Trebuchet MS" pitchFamily="34" charset="0"/>
                <a:ea typeface="Times New Roman" pitchFamily="18" charset="0"/>
                <a:cs typeface="Calibri" pitchFamily="34" charset="0"/>
              </a:rPr>
              <a:t>offline</a:t>
            </a:r>
            <a:endParaRPr lang="pt-BR" sz="2000" b="1" dirty="0" smtClean="0">
              <a:solidFill>
                <a:srgbClr val="86C212"/>
              </a:solidFill>
              <a:latin typeface="Trebuchet MS" pitchFamily="34" charset="0"/>
              <a:ea typeface="Times New Roman" pitchFamily="18" charset="0"/>
              <a:cs typeface="Calibri" pitchFamily="34" charset="0"/>
            </a:endParaRPr>
          </a:p>
        </p:txBody>
      </p:sp>
      <p:sp>
        <p:nvSpPr>
          <p:cNvPr id="27" name="Retângulo 6"/>
          <p:cNvSpPr>
            <a:spLocks noChangeArrowheads="1"/>
          </p:cNvSpPr>
          <p:nvPr/>
        </p:nvSpPr>
        <p:spPr bwMode="auto">
          <a:xfrm rot="20700000">
            <a:off x="6360912" y="4452648"/>
            <a:ext cx="5283715" cy="400110"/>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pt-BR" sz="2000" dirty="0" smtClean="0">
                <a:solidFill>
                  <a:prstClr val="white"/>
                </a:solidFill>
                <a:latin typeface="Trebuchet MS" pitchFamily="34" charset="0"/>
                <a:ea typeface="Times New Roman" pitchFamily="18" charset="0"/>
                <a:cs typeface="Calibri" pitchFamily="34" charset="0"/>
              </a:rPr>
              <a:t>Imediatistas, sempre em </a:t>
            </a:r>
            <a:r>
              <a:rPr lang="pt-BR" sz="2000" b="1" dirty="0" smtClean="0">
                <a:solidFill>
                  <a:srgbClr val="86C212"/>
                </a:solidFill>
                <a:latin typeface="Trebuchet MS" pitchFamily="34" charset="0"/>
                <a:ea typeface="Times New Roman" pitchFamily="18" charset="0"/>
                <a:cs typeface="Calibri" pitchFamily="34" charset="0"/>
              </a:rPr>
              <a:t>busca de diversão</a:t>
            </a:r>
          </a:p>
        </p:txBody>
      </p:sp>
      <p:sp>
        <p:nvSpPr>
          <p:cNvPr id="28" name="Retângulo 6"/>
          <p:cNvSpPr>
            <a:spLocks noChangeArrowheads="1"/>
          </p:cNvSpPr>
          <p:nvPr/>
        </p:nvSpPr>
        <p:spPr bwMode="auto">
          <a:xfrm rot="20700000">
            <a:off x="6267280" y="5138777"/>
            <a:ext cx="5380171" cy="400110"/>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pt-BR" sz="2000" dirty="0" smtClean="0">
                <a:solidFill>
                  <a:prstClr val="white"/>
                </a:solidFill>
                <a:latin typeface="Trebuchet MS" pitchFamily="34" charset="0"/>
                <a:ea typeface="Times New Roman" pitchFamily="18" charset="0"/>
                <a:cs typeface="Calibri" pitchFamily="34" charset="0"/>
              </a:rPr>
              <a:t>Jogam no </a:t>
            </a:r>
            <a:r>
              <a:rPr lang="pt-BR" sz="2000" b="1" dirty="0" smtClean="0">
                <a:solidFill>
                  <a:srgbClr val="86C212"/>
                </a:solidFill>
                <a:latin typeface="Trebuchet MS" pitchFamily="34" charset="0"/>
                <a:ea typeface="Times New Roman" pitchFamily="18" charset="0"/>
                <a:cs typeface="Calibri" pitchFamily="34" charset="0"/>
              </a:rPr>
              <a:t>computador e em qualquer lugar</a:t>
            </a:r>
          </a:p>
        </p:txBody>
      </p:sp>
      <p:pic>
        <p:nvPicPr>
          <p:cNvPr id="29" name="Picture 2" descr="H:\Criacao\Clientes\Click Jogos\9802 - Comercial\PNG\IV2\Template_V2.png"/>
          <p:cNvPicPr>
            <a:picLocks noChangeAspect="1" noChangeArrowheads="1"/>
          </p:cNvPicPr>
          <p:nvPr/>
        </p:nvPicPr>
        <p:blipFill>
          <a:blip r:embed="rId10" cstate="print"/>
          <a:srcRect l="81379" b="84993"/>
          <a:stretch>
            <a:fillRect/>
          </a:stretch>
        </p:blipFill>
        <p:spPr bwMode="auto">
          <a:xfrm>
            <a:off x="9524727" y="0"/>
            <a:ext cx="2179911" cy="988219"/>
          </a:xfrm>
          <a:prstGeom prst="rect">
            <a:avLst/>
          </a:prstGeom>
          <a:noFill/>
        </p:spPr>
      </p:pic>
      <p:sp>
        <p:nvSpPr>
          <p:cNvPr id="25" name="Retângulo 24"/>
          <p:cNvSpPr/>
          <p:nvPr/>
        </p:nvSpPr>
        <p:spPr>
          <a:xfrm>
            <a:off x="0" y="6244470"/>
            <a:ext cx="966931" cy="276999"/>
          </a:xfrm>
          <a:prstGeom prst="rect">
            <a:avLst/>
          </a:prstGeom>
        </p:spPr>
        <p:txBody>
          <a:bodyPr wrap="none">
            <a:spAutoFit/>
          </a:bodyPr>
          <a:lstStyle/>
          <a:p>
            <a:r>
              <a:rPr lang="pt-BR" sz="1200" dirty="0" smtClean="0">
                <a:latin typeface="Trebuchet MS" pitchFamily="34" charset="0"/>
              </a:rPr>
              <a:t>Fonte: MTV</a:t>
            </a:r>
            <a:endParaRPr lang="pt-BR" sz="1200" dirty="0">
              <a:latin typeface="Trebuchet MS"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repeatCount="indefinite"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63" presetClass="path" presetSubtype="0" repeatCount="indefinite" accel="50000" decel="50000" autoRev="1" fill="hold" nodeType="withEffect">
                                  <p:stCondLst>
                                    <p:cond delay="0"/>
                                  </p:stCondLst>
                                  <p:childTnLst>
                                    <p:animMotion origin="layout" path="M -3.23342E-6 -8.68097E-8 L 0.05656 -0.00458 " pathEditMode="relative" rAng="0" ptsTypes="AA">
                                      <p:cBhvr>
                                        <p:cTn id="16" dur="500" fill="hold"/>
                                        <p:tgtEl>
                                          <p:spTgt spid="15"/>
                                        </p:tgtEl>
                                        <p:attrNameLst>
                                          <p:attrName>ppt_x</p:attrName>
                                          <p:attrName>ppt_y</p:attrName>
                                        </p:attrNameLst>
                                      </p:cBhvr>
                                      <p:rCtr x="2800" y="-200"/>
                                    </p:animMotion>
                                  </p:childTnLst>
                                </p:cTn>
                              </p:par>
                              <p:par>
                                <p:cTn id="17" presetID="10" presetClass="entr" presetSubtype="0" repeatCount="indefinite"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
                                        <p:tgtEl>
                                          <p:spTgt spid="16"/>
                                        </p:tgtEl>
                                      </p:cBhvr>
                                    </p:animEffect>
                                  </p:childTnLst>
                                </p:cTn>
                              </p:par>
                              <p:par>
                                <p:cTn id="20" presetID="10" presetClass="entr" presetSubtype="0" repeatCount="indefinite" fill="hold"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
                                        <p:tgtEl>
                                          <p:spTgt spid="17"/>
                                        </p:tgtEl>
                                      </p:cBhvr>
                                    </p:animEffect>
                                  </p:childTnLst>
                                </p:cTn>
                              </p:par>
                              <p:par>
                                <p:cTn id="23" presetID="10" presetClass="entr" presetSubtype="0" repeatCount="indefinite" fill="hold" nodeType="withEffect">
                                  <p:stCondLst>
                                    <p:cond delay="2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00"/>
                                        <p:tgtEl>
                                          <p:spTgt spid="18"/>
                                        </p:tgtEl>
                                      </p:cBhvr>
                                    </p:animEffect>
                                  </p:childTnLst>
                                </p:cTn>
                              </p:par>
                              <p:par>
                                <p:cTn id="26" presetID="10" presetClass="entr" presetSubtype="0" repeatCount="indefinite" fill="hold"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
                                        <p:tgtEl>
                                          <p:spTgt spid="19"/>
                                        </p:tgtEl>
                                      </p:cBhvr>
                                    </p:animEffect>
                                  </p:childTnLst>
                                </p:cTn>
                              </p:par>
                              <p:par>
                                <p:cTn id="29" presetID="10" presetClass="entr" presetSubtype="0" repeatCount="indefinite" fill="hold"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200"/>
                                        <p:tgtEl>
                                          <p:spTgt spid="20"/>
                                        </p:tgtEl>
                                      </p:cBhvr>
                                    </p:animEffect>
                                  </p:childTnLst>
                                </p:cTn>
                              </p:par>
                              <p:par>
                                <p:cTn id="32" presetID="22" presetClass="entr" presetSubtype="8" repeatCount="2000" fill="hold" nodeType="withEffect">
                                  <p:stCondLst>
                                    <p:cond delay="6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repeatCount="2000" fill="hold" nodeType="withEffect">
                                  <p:stCondLst>
                                    <p:cond delay="8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4" repeatCount="2000" fill="hold" nodeType="with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par>
                                <p:cTn id="41" presetID="22" presetClass="entr" presetSubtype="2" repeatCount="2000" fill="hold" nodeType="withEffect">
                                  <p:stCondLst>
                                    <p:cond delay="70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2" repeatCount="2000" fill="hold" nodeType="withEffect">
                                  <p:stCondLst>
                                    <p:cond delay="40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childTnLst>
                          </p:cTn>
                        </p:par>
                        <p:par>
                          <p:cTn id="47" fill="hold">
                            <p:stCondLst>
                              <p:cond delay="2300"/>
                            </p:stCondLst>
                            <p:childTnLst>
                              <p:par>
                                <p:cTn id="48" presetID="22" presetClass="entr" presetSubtype="2" fill="hold" nodeType="afterEffect">
                                  <p:stCondLst>
                                    <p:cond delay="0"/>
                                  </p:stCondLst>
                                  <p:childTnLst>
                                    <p:set>
                                      <p:cBhvr>
                                        <p:cTn id="49" dur="1" fill="hold">
                                          <p:stCondLst>
                                            <p:cond delay="0"/>
                                          </p:stCondLst>
                                        </p:cTn>
                                        <p:tgtEl>
                                          <p:spTgt spid="4102"/>
                                        </p:tgtEl>
                                        <p:attrNameLst>
                                          <p:attrName>style.visibility</p:attrName>
                                        </p:attrNameLst>
                                      </p:cBhvr>
                                      <p:to>
                                        <p:strVal val="visible"/>
                                      </p:to>
                                    </p:set>
                                    <p:animEffect transition="in" filter="wipe(right)">
                                      <p:cBhvr>
                                        <p:cTn id="50" dur="500"/>
                                        <p:tgtEl>
                                          <p:spTgt spid="4102"/>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22" presetClass="entr" presetSubtype="2" fill="hold"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wipe(right)">
                                      <p:cBhvr>
                                        <p:cTn id="56" dur="500"/>
                                        <p:tgtEl>
                                          <p:spTgt spid="23"/>
                                        </p:tgtEl>
                                      </p:cBhvr>
                                    </p:animEffect>
                                  </p:childTnLst>
                                </p:cTn>
                              </p:par>
                              <p:par>
                                <p:cTn id="57" presetID="10" presetClass="entr" presetSubtype="0" fill="hold" grpId="0" nodeType="withEffect">
                                  <p:stCondLst>
                                    <p:cond delay="8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22" presetClass="entr" presetSubtype="2" fill="hold" nodeType="withEffect">
                                  <p:stCondLst>
                                    <p:cond delay="40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500"/>
                                        <p:tgtEl>
                                          <p:spTgt spid="24"/>
                                        </p:tgtEl>
                                      </p:cBhvr>
                                    </p:animEffect>
                                  </p:childTnLst>
                                </p:cTn>
                              </p:par>
                              <p:par>
                                <p:cTn id="63" presetID="10" presetClass="entr" presetSubtype="0" fill="hold" grpId="0" nodeType="withEffect">
                                  <p:stCondLst>
                                    <p:cond delay="90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9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4"/>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139296" name="Picture 32"/>
          <p:cNvPicPr>
            <a:picLocks noChangeAspect="1" noChangeArrowheads="1"/>
          </p:cNvPicPr>
          <p:nvPr/>
        </p:nvPicPr>
        <p:blipFill>
          <a:blip r:embed="rId4" cstate="print"/>
          <a:srcRect/>
          <a:stretch>
            <a:fillRect/>
          </a:stretch>
        </p:blipFill>
        <p:spPr bwMode="auto">
          <a:xfrm>
            <a:off x="0" y="1588"/>
            <a:ext cx="11704638" cy="6583362"/>
          </a:xfrm>
          <a:prstGeom prst="rect">
            <a:avLst/>
          </a:prstGeom>
          <a:noFill/>
          <a:ln w="9525">
            <a:noFill/>
            <a:miter lim="800000"/>
            <a:headEnd/>
            <a:tailEnd/>
          </a:ln>
        </p:spPr>
      </p:pic>
      <p:pic>
        <p:nvPicPr>
          <p:cNvPr id="139299" name="Picture 35"/>
          <p:cNvPicPr>
            <a:picLocks noChangeAspect="1" noChangeArrowheads="1"/>
          </p:cNvPicPr>
          <p:nvPr/>
        </p:nvPicPr>
        <p:blipFill>
          <a:blip r:embed="rId5" cstate="print"/>
          <a:srcRect/>
          <a:stretch>
            <a:fillRect/>
          </a:stretch>
        </p:blipFill>
        <p:spPr bwMode="auto">
          <a:xfrm>
            <a:off x="0" y="1588"/>
            <a:ext cx="11704638" cy="6583362"/>
          </a:xfrm>
          <a:prstGeom prst="rect">
            <a:avLst/>
          </a:prstGeom>
          <a:noFill/>
          <a:ln w="9525">
            <a:noFill/>
            <a:miter lim="800000"/>
            <a:headEnd/>
            <a:tailEnd/>
          </a:ln>
        </p:spPr>
      </p:pic>
      <p:pic>
        <p:nvPicPr>
          <p:cNvPr id="139317" name="Picture 53" descr="S33_andre_3"/>
          <p:cNvPicPr>
            <a:picLocks noChangeAspect="1" noChangeArrowheads="1"/>
          </p:cNvPicPr>
          <p:nvPr/>
        </p:nvPicPr>
        <p:blipFill>
          <a:blip r:embed="rId6" cstate="print"/>
          <a:srcRect l="31548"/>
          <a:stretch>
            <a:fillRect/>
          </a:stretch>
        </p:blipFill>
        <p:spPr bwMode="auto">
          <a:xfrm>
            <a:off x="3692525" y="0"/>
            <a:ext cx="8012113" cy="6583363"/>
          </a:xfrm>
          <a:prstGeom prst="rect">
            <a:avLst/>
          </a:prstGeom>
          <a:noFill/>
          <a:ln w="9525">
            <a:noFill/>
            <a:miter lim="800000"/>
            <a:headEnd/>
            <a:tailEnd/>
          </a:ln>
        </p:spPr>
      </p:pic>
      <p:sp>
        <p:nvSpPr>
          <p:cNvPr id="139290" name="Retângulo 14"/>
          <p:cNvSpPr>
            <a:spLocks noChangeArrowheads="1"/>
          </p:cNvSpPr>
          <p:nvPr/>
        </p:nvSpPr>
        <p:spPr bwMode="auto">
          <a:xfrm>
            <a:off x="876300" y="5121275"/>
            <a:ext cx="1704975" cy="420688"/>
          </a:xfrm>
          <a:prstGeom prst="rect">
            <a:avLst/>
          </a:prstGeom>
          <a:noFill/>
          <a:ln w="9525">
            <a:noFill/>
            <a:miter lim="800000"/>
            <a:headEnd/>
            <a:tailEnd/>
          </a:ln>
        </p:spPr>
        <p:txBody>
          <a:bodyPr wrap="none">
            <a:spAutoFit/>
          </a:bodyPr>
          <a:lstStyle/>
          <a:p>
            <a:pPr marL="139700" indent="-139700" eaLnBrk="0" hangingPunct="0">
              <a:lnSpc>
                <a:spcPct val="90000"/>
              </a:lnSpc>
              <a:spcAft>
                <a:spcPct val="30000"/>
              </a:spcAft>
              <a:buClr>
                <a:srgbClr val="78C5E2"/>
              </a:buClr>
              <a:buFont typeface="Arial" charset="0"/>
              <a:buNone/>
            </a:pPr>
            <a:r>
              <a:rPr lang="pt-BR" sz="2400">
                <a:solidFill>
                  <a:srgbClr val="1A1A1A"/>
                </a:solidFill>
                <a:latin typeface="Trebuchet MS" pitchFamily="34" charset="0"/>
                <a:ea typeface="Times New Roman" pitchFamily="18" charset="0"/>
                <a:cs typeface="Calibri" pitchFamily="34" charset="0"/>
              </a:rPr>
              <a:t>Multitarefa</a:t>
            </a:r>
            <a:endParaRPr lang="pt-BR" sz="2400" b="1">
              <a:solidFill>
                <a:srgbClr val="1A1A1A"/>
              </a:solidFill>
              <a:latin typeface="Trebuchet MS" pitchFamily="34" charset="0"/>
              <a:ea typeface="Times New Roman" pitchFamily="18" charset="0"/>
              <a:cs typeface="Calibri" pitchFamily="34" charset="0"/>
            </a:endParaRPr>
          </a:p>
        </p:txBody>
      </p:sp>
      <p:sp>
        <p:nvSpPr>
          <p:cNvPr id="139297" name="Retângulo 14"/>
          <p:cNvSpPr>
            <a:spLocks noChangeArrowheads="1"/>
          </p:cNvSpPr>
          <p:nvPr/>
        </p:nvSpPr>
        <p:spPr bwMode="auto">
          <a:xfrm>
            <a:off x="2819400" y="5121275"/>
            <a:ext cx="1066800" cy="420688"/>
          </a:xfrm>
          <a:prstGeom prst="rect">
            <a:avLst/>
          </a:prstGeom>
          <a:noFill/>
          <a:ln w="9525">
            <a:noFill/>
            <a:miter lim="800000"/>
            <a:headEnd/>
            <a:tailEnd/>
          </a:ln>
        </p:spPr>
        <p:txBody>
          <a:bodyPr wrap="none">
            <a:spAutoFit/>
          </a:bodyPr>
          <a:lstStyle/>
          <a:p>
            <a:pPr marL="139700" indent="-139700" eaLnBrk="0" hangingPunct="0">
              <a:lnSpc>
                <a:spcPct val="90000"/>
              </a:lnSpc>
              <a:spcAft>
                <a:spcPct val="30000"/>
              </a:spcAft>
              <a:buClr>
                <a:srgbClr val="78C5E2"/>
              </a:buClr>
              <a:buFont typeface="Arial" charset="0"/>
              <a:buNone/>
            </a:pPr>
            <a:r>
              <a:rPr lang="pt-BR" sz="2400">
                <a:solidFill>
                  <a:srgbClr val="1A1A1A"/>
                </a:solidFill>
                <a:latin typeface="Trebuchet MS" pitchFamily="34" charset="0"/>
                <a:ea typeface="Times New Roman" pitchFamily="18" charset="0"/>
                <a:cs typeface="Calibri" pitchFamily="34" charset="0"/>
              </a:rPr>
              <a:t>Online</a:t>
            </a:r>
            <a:endParaRPr lang="pt-BR" sz="2400" b="1">
              <a:solidFill>
                <a:srgbClr val="1A1A1A"/>
              </a:solidFill>
              <a:latin typeface="Trebuchet MS" pitchFamily="34" charset="0"/>
              <a:ea typeface="Times New Roman" pitchFamily="18" charset="0"/>
              <a:cs typeface="Calibri" pitchFamily="34" charset="0"/>
            </a:endParaRPr>
          </a:p>
        </p:txBody>
      </p:sp>
      <p:sp>
        <p:nvSpPr>
          <p:cNvPr id="139298" name="Retângulo 14"/>
          <p:cNvSpPr>
            <a:spLocks noChangeArrowheads="1"/>
          </p:cNvSpPr>
          <p:nvPr/>
        </p:nvSpPr>
        <p:spPr bwMode="auto">
          <a:xfrm>
            <a:off x="4187825" y="5121275"/>
            <a:ext cx="1089025" cy="420688"/>
          </a:xfrm>
          <a:prstGeom prst="rect">
            <a:avLst/>
          </a:prstGeom>
          <a:noFill/>
          <a:ln w="9525">
            <a:noFill/>
            <a:miter lim="800000"/>
            <a:headEnd/>
            <a:tailEnd/>
          </a:ln>
        </p:spPr>
        <p:txBody>
          <a:bodyPr wrap="none">
            <a:spAutoFit/>
          </a:bodyPr>
          <a:lstStyle/>
          <a:p>
            <a:pPr marL="139700" indent="-139700" eaLnBrk="0" hangingPunct="0">
              <a:lnSpc>
                <a:spcPct val="90000"/>
              </a:lnSpc>
              <a:spcAft>
                <a:spcPct val="30000"/>
              </a:spcAft>
              <a:buClr>
                <a:srgbClr val="78C5E2"/>
              </a:buClr>
              <a:buFont typeface="Arial" charset="0"/>
              <a:buNone/>
            </a:pPr>
            <a:r>
              <a:rPr lang="pt-BR" sz="2400">
                <a:solidFill>
                  <a:srgbClr val="1A1A1A"/>
                </a:solidFill>
                <a:latin typeface="Trebuchet MS" pitchFamily="34" charset="0"/>
                <a:ea typeface="Times New Roman" pitchFamily="18" charset="0"/>
                <a:cs typeface="Calibri" pitchFamily="34" charset="0"/>
              </a:rPr>
              <a:t>Gamer</a:t>
            </a:r>
            <a:endParaRPr lang="pt-BR" sz="2400" b="1">
              <a:solidFill>
                <a:srgbClr val="1A1A1A"/>
              </a:solidFill>
              <a:latin typeface="Trebuchet MS" pitchFamily="34" charset="0"/>
              <a:ea typeface="Times New Roman" pitchFamily="18" charset="0"/>
              <a:cs typeface="Calibri" pitchFamily="34" charset="0"/>
            </a:endParaRPr>
          </a:p>
        </p:txBody>
      </p:sp>
      <p:pic>
        <p:nvPicPr>
          <p:cNvPr id="139300" name="Picture 36" descr="S33_andre_2"/>
          <p:cNvPicPr>
            <a:picLocks noChangeAspect="1" noChangeArrowheads="1"/>
          </p:cNvPicPr>
          <p:nvPr/>
        </p:nvPicPr>
        <p:blipFill>
          <a:blip r:embed="rId7" cstate="print"/>
          <a:srcRect l="59230" t="52206" r="22311" b="33591"/>
          <a:stretch>
            <a:fillRect/>
          </a:stretch>
        </p:blipFill>
        <p:spPr bwMode="auto">
          <a:xfrm>
            <a:off x="6932613" y="3436938"/>
            <a:ext cx="2160587" cy="935037"/>
          </a:xfrm>
          <a:prstGeom prst="rect">
            <a:avLst/>
          </a:prstGeom>
          <a:noFill/>
          <a:ln w="9525">
            <a:noFill/>
            <a:miter lim="800000"/>
            <a:headEnd/>
            <a:tailEnd/>
          </a:ln>
        </p:spPr>
      </p:pic>
      <p:pic>
        <p:nvPicPr>
          <p:cNvPr id="139301" name="Picture 37" descr="S33_andre_2"/>
          <p:cNvPicPr>
            <a:picLocks noChangeAspect="1" noChangeArrowheads="1"/>
          </p:cNvPicPr>
          <p:nvPr/>
        </p:nvPicPr>
        <p:blipFill>
          <a:blip r:embed="rId7" cstate="print"/>
          <a:srcRect l="75844" t="40149" r="5086" b="45648"/>
          <a:stretch>
            <a:fillRect/>
          </a:stretch>
        </p:blipFill>
        <p:spPr bwMode="auto">
          <a:xfrm>
            <a:off x="9020175" y="2644775"/>
            <a:ext cx="2232025" cy="935038"/>
          </a:xfrm>
          <a:prstGeom prst="rect">
            <a:avLst/>
          </a:prstGeom>
          <a:noFill/>
          <a:ln w="9525">
            <a:noFill/>
            <a:miter lim="800000"/>
            <a:headEnd/>
            <a:tailEnd/>
          </a:ln>
        </p:spPr>
      </p:pic>
      <p:pic>
        <p:nvPicPr>
          <p:cNvPr id="139302" name="Picture 38" descr="S33_andre_2"/>
          <p:cNvPicPr>
            <a:picLocks noChangeAspect="1" noChangeArrowheads="1"/>
          </p:cNvPicPr>
          <p:nvPr/>
        </p:nvPicPr>
        <p:blipFill>
          <a:blip r:embed="rId7" cstate="print"/>
          <a:srcRect l="76454" t="16109" r="2631" b="60284"/>
          <a:stretch>
            <a:fillRect/>
          </a:stretch>
        </p:blipFill>
        <p:spPr bwMode="auto">
          <a:xfrm>
            <a:off x="8948738" y="1060450"/>
            <a:ext cx="2447925" cy="1554163"/>
          </a:xfrm>
          <a:prstGeom prst="rect">
            <a:avLst/>
          </a:prstGeom>
          <a:noFill/>
          <a:ln w="9525">
            <a:noFill/>
            <a:miter lim="800000"/>
            <a:headEnd/>
            <a:tailEnd/>
          </a:ln>
        </p:spPr>
      </p:pic>
      <p:pic>
        <p:nvPicPr>
          <p:cNvPr id="139303" name="Picture 39" descr="S33_andre_2"/>
          <p:cNvPicPr>
            <a:picLocks noChangeAspect="1" noChangeArrowheads="1"/>
          </p:cNvPicPr>
          <p:nvPr/>
        </p:nvPicPr>
        <p:blipFill>
          <a:blip r:embed="rId7" cstate="print"/>
          <a:srcRect l="46304" t="28140" r="39536" b="59827"/>
          <a:stretch>
            <a:fillRect/>
          </a:stretch>
        </p:blipFill>
        <p:spPr bwMode="auto">
          <a:xfrm>
            <a:off x="6932613" y="1636713"/>
            <a:ext cx="1657350" cy="792162"/>
          </a:xfrm>
          <a:prstGeom prst="rect">
            <a:avLst/>
          </a:prstGeom>
          <a:noFill/>
          <a:ln w="9525">
            <a:noFill/>
            <a:miter lim="800000"/>
            <a:headEnd/>
            <a:tailEnd/>
          </a:ln>
        </p:spPr>
      </p:pic>
      <p:pic>
        <p:nvPicPr>
          <p:cNvPr id="139304" name="Picture 40" descr="S33_andre_2"/>
          <p:cNvPicPr>
            <a:picLocks noChangeAspect="1" noChangeArrowheads="1"/>
          </p:cNvPicPr>
          <p:nvPr/>
        </p:nvPicPr>
        <p:blipFill>
          <a:blip r:embed="rId7" cstate="print"/>
          <a:srcRect l="14932" r="52258" b="68387"/>
          <a:stretch>
            <a:fillRect/>
          </a:stretch>
        </p:blipFill>
        <p:spPr bwMode="auto">
          <a:xfrm>
            <a:off x="4916488" y="-163513"/>
            <a:ext cx="3840162" cy="2081213"/>
          </a:xfrm>
          <a:prstGeom prst="rect">
            <a:avLst/>
          </a:prstGeom>
          <a:noFill/>
          <a:ln w="9525">
            <a:noFill/>
            <a:miter lim="800000"/>
            <a:headEnd/>
            <a:tailEnd/>
          </a:ln>
        </p:spPr>
      </p:pic>
      <p:pic>
        <p:nvPicPr>
          <p:cNvPr id="139293" name="Picture 29" descr="S33_andre"/>
          <p:cNvPicPr>
            <a:picLocks noChangeAspect="1" noChangeArrowheads="1"/>
          </p:cNvPicPr>
          <p:nvPr/>
        </p:nvPicPr>
        <p:blipFill>
          <a:blip r:embed="rId8" cstate="print"/>
          <a:srcRect l="49384" t="32481" r="34003"/>
          <a:stretch>
            <a:fillRect/>
          </a:stretch>
        </p:blipFill>
        <p:spPr bwMode="auto">
          <a:xfrm>
            <a:off x="5780088" y="2139950"/>
            <a:ext cx="1944687" cy="4445000"/>
          </a:xfrm>
          <a:prstGeom prst="rect">
            <a:avLst/>
          </a:prstGeom>
          <a:noFill/>
          <a:ln w="9525">
            <a:noFill/>
            <a:miter lim="800000"/>
            <a:headEnd/>
            <a:tailEnd/>
          </a:ln>
        </p:spPr>
      </p:pic>
      <p:pic>
        <p:nvPicPr>
          <p:cNvPr id="139295" name="Picture 31" descr="S33_andre_1"/>
          <p:cNvPicPr>
            <a:picLocks noChangeAspect="1" noChangeArrowheads="1"/>
          </p:cNvPicPr>
          <p:nvPr/>
        </p:nvPicPr>
        <p:blipFill>
          <a:blip r:embed="rId9" cstate="print"/>
          <a:srcRect l="65997" t="34700" r="19856" b="9525"/>
          <a:stretch>
            <a:fillRect/>
          </a:stretch>
        </p:blipFill>
        <p:spPr bwMode="auto">
          <a:xfrm>
            <a:off x="7724775" y="2284413"/>
            <a:ext cx="1655763" cy="3671887"/>
          </a:xfrm>
          <a:prstGeom prst="rect">
            <a:avLst/>
          </a:prstGeom>
          <a:noFill/>
          <a:ln w="9525">
            <a:noFill/>
            <a:miter lim="800000"/>
            <a:headEnd/>
            <a:tailEnd/>
          </a:ln>
        </p:spPr>
      </p:pic>
      <p:pic>
        <p:nvPicPr>
          <p:cNvPr id="139292" name="Picture 28" descr="S33_andre"/>
          <p:cNvPicPr>
            <a:picLocks noChangeAspect="1" noChangeArrowheads="1"/>
          </p:cNvPicPr>
          <p:nvPr/>
        </p:nvPicPr>
        <p:blipFill>
          <a:blip r:embed="rId8" cstate="print"/>
          <a:srcRect l="74609" t="35785" r="8165"/>
          <a:stretch>
            <a:fillRect/>
          </a:stretch>
        </p:blipFill>
        <p:spPr bwMode="auto">
          <a:xfrm>
            <a:off x="8732838" y="2355850"/>
            <a:ext cx="2016125" cy="4227513"/>
          </a:xfrm>
          <a:prstGeom prst="rect">
            <a:avLst/>
          </a:prstGeom>
          <a:noFill/>
          <a:ln w="9525">
            <a:noFill/>
            <a:miter lim="800000"/>
            <a:headEnd/>
            <a:tailEnd/>
          </a:ln>
        </p:spPr>
      </p:pic>
      <p:pic>
        <p:nvPicPr>
          <p:cNvPr id="139320" name="Picture 56" descr="S33_andre_5"/>
          <p:cNvPicPr>
            <a:picLocks noChangeAspect="1" noChangeArrowheads="1"/>
          </p:cNvPicPr>
          <p:nvPr/>
        </p:nvPicPr>
        <p:blipFill>
          <a:blip r:embed="rId10" cstate="print"/>
          <a:srcRect l="56151" t="8440" r="19246" b="58742"/>
          <a:stretch>
            <a:fillRect/>
          </a:stretch>
        </p:blipFill>
        <p:spPr bwMode="auto">
          <a:xfrm>
            <a:off x="6572250" y="411163"/>
            <a:ext cx="2879725" cy="2160587"/>
          </a:xfrm>
          <a:prstGeom prst="rect">
            <a:avLst/>
          </a:prstGeom>
          <a:noFill/>
          <a:ln w="9525">
            <a:noFill/>
            <a:miter lim="800000"/>
            <a:headEnd/>
            <a:tailEnd/>
          </a:ln>
        </p:spPr>
      </p:pic>
      <p:pic>
        <p:nvPicPr>
          <p:cNvPr id="139318" name="Picture 54" descr="S33_andre_4"/>
          <p:cNvPicPr>
            <a:picLocks noChangeAspect="1" noChangeArrowheads="1"/>
          </p:cNvPicPr>
          <p:nvPr/>
        </p:nvPicPr>
        <p:blipFill>
          <a:blip r:embed="rId11" cstate="print"/>
          <a:srcRect l="74609" t="8440" b="58742"/>
          <a:stretch>
            <a:fillRect/>
          </a:stretch>
        </p:blipFill>
        <p:spPr bwMode="auto">
          <a:xfrm>
            <a:off x="8732838" y="482600"/>
            <a:ext cx="2971800" cy="2160588"/>
          </a:xfrm>
          <a:prstGeom prst="rect">
            <a:avLst/>
          </a:prstGeom>
          <a:noFill/>
          <a:ln w="9525">
            <a:noFill/>
            <a:miter lim="800000"/>
            <a:headEnd/>
            <a:tailEnd/>
          </a:ln>
        </p:spPr>
      </p:pic>
      <p:pic>
        <p:nvPicPr>
          <p:cNvPr id="139319" name="Picture 55" descr="S33_andre_4"/>
          <p:cNvPicPr>
            <a:picLocks noChangeAspect="1" noChangeArrowheads="1"/>
          </p:cNvPicPr>
          <p:nvPr/>
        </p:nvPicPr>
        <p:blipFill>
          <a:blip r:embed="rId11" cstate="print"/>
          <a:srcRect l="37082" t="8440" r="33392" b="53267"/>
          <a:stretch>
            <a:fillRect/>
          </a:stretch>
        </p:blipFill>
        <p:spPr bwMode="auto">
          <a:xfrm>
            <a:off x="4340225" y="411163"/>
            <a:ext cx="3455988" cy="2520950"/>
          </a:xfrm>
          <a:prstGeom prst="rect">
            <a:avLst/>
          </a:prstGeom>
          <a:noFill/>
          <a:ln w="9525">
            <a:noFill/>
            <a:miter lim="800000"/>
            <a:headEnd/>
            <a:tailEnd/>
          </a:ln>
        </p:spPr>
      </p:pic>
      <p:pic>
        <p:nvPicPr>
          <p:cNvPr id="132116" name="Picture 25" descr="Template_V2"/>
          <p:cNvPicPr>
            <a:picLocks noChangeAspect="1" noChangeArrowheads="1"/>
          </p:cNvPicPr>
          <p:nvPr/>
        </p:nvPicPr>
        <p:blipFill>
          <a:blip r:embed="rId12" cstate="print"/>
          <a:srcRect l="81378" b="86087"/>
          <a:stretch>
            <a:fillRect/>
          </a:stretch>
        </p:blipFill>
        <p:spPr bwMode="auto">
          <a:xfrm>
            <a:off x="9525000" y="0"/>
            <a:ext cx="2179638" cy="915988"/>
          </a:xfrm>
          <a:prstGeom prst="rect">
            <a:avLst/>
          </a:prstGeom>
          <a:noFill/>
          <a:ln w="9525">
            <a:noFill/>
            <a:miter lim="800000"/>
            <a:headEnd/>
            <a:tailEnd/>
          </a:ln>
        </p:spPr>
      </p:pic>
      <p:pic>
        <p:nvPicPr>
          <p:cNvPr id="139294" name="Picture 30" descr="S33_andre"/>
          <p:cNvPicPr>
            <a:picLocks noChangeAspect="1" noChangeArrowheads="1"/>
          </p:cNvPicPr>
          <p:nvPr/>
        </p:nvPicPr>
        <p:blipFill>
          <a:blip r:embed="rId8" cstate="print"/>
          <a:srcRect r="54916" b="29202"/>
          <a:stretch>
            <a:fillRect/>
          </a:stretch>
        </p:blipFill>
        <p:spPr bwMode="auto">
          <a:xfrm>
            <a:off x="0" y="0"/>
            <a:ext cx="5276850" cy="4660900"/>
          </a:xfrm>
          <a:prstGeom prst="rect">
            <a:avLst/>
          </a:prstGeom>
          <a:noFill/>
          <a:ln w="9525">
            <a:noFill/>
            <a:miter lim="800000"/>
            <a:headEnd/>
            <a:tailEnd/>
          </a:ln>
        </p:spPr>
      </p:pic>
      <p:sp>
        <p:nvSpPr>
          <p:cNvPr id="139271" name="Retângulo 3"/>
          <p:cNvSpPr>
            <a:spLocks noChangeArrowheads="1"/>
          </p:cNvSpPr>
          <p:nvPr/>
        </p:nvSpPr>
        <p:spPr bwMode="auto">
          <a:xfrm rot="-900000">
            <a:off x="130175" y="1287463"/>
            <a:ext cx="3590925" cy="762000"/>
          </a:xfrm>
          <a:prstGeom prst="rect">
            <a:avLst/>
          </a:prstGeom>
          <a:noFill/>
          <a:ln w="9525">
            <a:noFill/>
            <a:miter lim="800000"/>
            <a:headEnd/>
            <a:tailEnd/>
          </a:ln>
        </p:spPr>
        <p:txBody>
          <a:bodyPr wrap="none">
            <a:spAutoFit/>
          </a:bodyPr>
          <a:lstStyle/>
          <a:p>
            <a:pPr eaLnBrk="0" hangingPunct="0"/>
            <a:r>
              <a:rPr lang="pt-BR" sz="4400" b="1">
                <a:solidFill>
                  <a:srgbClr val="3289AA"/>
                </a:solidFill>
                <a:latin typeface="Trebuchet MS" pitchFamily="34" charset="0"/>
                <a:ea typeface="Times New Roman" pitchFamily="18" charset="0"/>
                <a:cs typeface="Calibri" pitchFamily="34" charset="0"/>
              </a:rPr>
              <a:t>CLICK JOGOS</a:t>
            </a:r>
          </a:p>
        </p:txBody>
      </p:sp>
      <p:sp>
        <p:nvSpPr>
          <p:cNvPr id="139273" name="Retângulo 14"/>
          <p:cNvSpPr>
            <a:spLocks noChangeArrowheads="1"/>
          </p:cNvSpPr>
          <p:nvPr/>
        </p:nvSpPr>
        <p:spPr bwMode="auto">
          <a:xfrm rot="-900000">
            <a:off x="415925" y="1895475"/>
            <a:ext cx="4486275" cy="1501775"/>
          </a:xfrm>
          <a:prstGeom prst="rect">
            <a:avLst/>
          </a:prstGeom>
          <a:noFill/>
          <a:ln w="9525">
            <a:noFill/>
            <a:miter lim="800000"/>
            <a:headEnd/>
            <a:tailEnd/>
          </a:ln>
        </p:spPr>
        <p:txBody>
          <a:bodyPr wrap="none">
            <a:spAutoFit/>
          </a:bodyPr>
          <a:lstStyle/>
          <a:p>
            <a:pPr marL="139700" indent="-139700" eaLnBrk="0" hangingPunct="0">
              <a:lnSpc>
                <a:spcPct val="90000"/>
              </a:lnSpc>
              <a:spcAft>
                <a:spcPct val="30000"/>
              </a:spcAft>
              <a:buClr>
                <a:srgbClr val="78C5E2"/>
              </a:buClr>
              <a:buFont typeface="Arial" charset="0"/>
              <a:buChar char="•"/>
            </a:pPr>
            <a:r>
              <a:rPr lang="pt-BR" sz="2800">
                <a:solidFill>
                  <a:srgbClr val="FFFFFF"/>
                </a:solidFill>
                <a:latin typeface="Trebuchet MS" pitchFamily="34" charset="0"/>
                <a:ea typeface="Times New Roman" pitchFamily="18" charset="0"/>
                <a:cs typeface="Calibri" pitchFamily="34" charset="0"/>
              </a:rPr>
              <a:t>História </a:t>
            </a:r>
            <a:r>
              <a:rPr lang="pt-BR" sz="2800" b="1">
                <a:solidFill>
                  <a:srgbClr val="78C5E2"/>
                </a:solidFill>
                <a:latin typeface="Trebuchet MS" pitchFamily="34" charset="0"/>
                <a:ea typeface="Times New Roman" pitchFamily="18" charset="0"/>
                <a:cs typeface="Calibri" pitchFamily="34" charset="0"/>
              </a:rPr>
              <a:t>ligada aos jovens</a:t>
            </a:r>
          </a:p>
          <a:p>
            <a:pPr marL="139700" indent="-139700" eaLnBrk="0" hangingPunct="0">
              <a:lnSpc>
                <a:spcPct val="90000"/>
              </a:lnSpc>
              <a:spcAft>
                <a:spcPct val="30000"/>
              </a:spcAft>
              <a:buClr>
                <a:srgbClr val="78C5E2"/>
              </a:buClr>
              <a:buFont typeface="Arial" charset="0"/>
              <a:buChar char="•"/>
            </a:pPr>
            <a:r>
              <a:rPr lang="pt-BR" sz="2800">
                <a:solidFill>
                  <a:srgbClr val="FFFFFF"/>
                </a:solidFill>
                <a:latin typeface="Trebuchet MS" pitchFamily="34" charset="0"/>
                <a:ea typeface="Times New Roman" pitchFamily="18" charset="0"/>
                <a:cs typeface="Calibri" pitchFamily="34" charset="0"/>
              </a:rPr>
              <a:t>Números de </a:t>
            </a:r>
            <a:r>
              <a:rPr lang="pt-BR" sz="2800" b="1">
                <a:solidFill>
                  <a:srgbClr val="78C5E2"/>
                </a:solidFill>
                <a:latin typeface="Trebuchet MS" pitchFamily="34" charset="0"/>
                <a:ea typeface="Times New Roman" pitchFamily="18" charset="0"/>
                <a:cs typeface="Calibri" pitchFamily="34" charset="0"/>
              </a:rPr>
              <a:t>impacto</a:t>
            </a:r>
          </a:p>
          <a:p>
            <a:pPr marL="139700" indent="-139700" eaLnBrk="0" hangingPunct="0">
              <a:lnSpc>
                <a:spcPct val="90000"/>
              </a:lnSpc>
              <a:spcAft>
                <a:spcPct val="30000"/>
              </a:spcAft>
              <a:buClr>
                <a:srgbClr val="78C5E2"/>
              </a:buClr>
              <a:buFont typeface="Arial" charset="0"/>
              <a:buChar char="•"/>
            </a:pPr>
            <a:r>
              <a:rPr lang="pt-BR" sz="2800" b="1">
                <a:solidFill>
                  <a:srgbClr val="78C5E2"/>
                </a:solidFill>
                <a:latin typeface="Trebuchet MS" pitchFamily="34" charset="0"/>
                <a:ea typeface="Times New Roman" pitchFamily="18" charset="0"/>
                <a:cs typeface="Calibri" pitchFamily="34" charset="0"/>
              </a:rPr>
              <a:t>Conhecimento</a:t>
            </a:r>
            <a:r>
              <a:rPr lang="pt-BR" sz="2800">
                <a:solidFill>
                  <a:srgbClr val="FFFFFF"/>
                </a:solidFill>
                <a:latin typeface="Trebuchet MS" pitchFamily="34" charset="0"/>
                <a:ea typeface="Times New Roman" pitchFamily="18" charset="0"/>
                <a:cs typeface="Calibri" pitchFamily="34" charset="0"/>
              </a:rPr>
              <a:t> do público</a:t>
            </a:r>
            <a:endParaRPr lang="pt-BR" sz="2800" b="1">
              <a:solidFill>
                <a:srgbClr val="FFFFFF"/>
              </a:solidFill>
              <a:latin typeface="Trebuchet MS" pitchFamily="34" charset="0"/>
              <a:ea typeface="Times New Roman" pitchFamily="18" charset="0"/>
              <a:cs typeface="Calibri" pitchFamily="34" charset="0"/>
            </a:endParaRPr>
          </a:p>
        </p:txBody>
      </p:sp>
      <p:grpSp>
        <p:nvGrpSpPr>
          <p:cNvPr id="2" name="Group 65"/>
          <p:cNvGrpSpPr>
            <a:grpSpLocks/>
          </p:cNvGrpSpPr>
          <p:nvPr/>
        </p:nvGrpSpPr>
        <p:grpSpPr bwMode="auto">
          <a:xfrm>
            <a:off x="882650" y="1901825"/>
            <a:ext cx="4487863" cy="2770188"/>
            <a:chOff x="556" y="1198"/>
            <a:chExt cx="2827" cy="1745"/>
          </a:xfrm>
        </p:grpSpPr>
        <p:sp>
          <p:nvSpPr>
            <p:cNvPr id="132121" name="Line 57"/>
            <p:cNvSpPr>
              <a:spLocks noChangeShapeType="1"/>
            </p:cNvSpPr>
            <p:nvPr/>
          </p:nvSpPr>
          <p:spPr bwMode="auto">
            <a:xfrm>
              <a:off x="3383" y="1198"/>
              <a:ext cx="0" cy="1745"/>
            </a:xfrm>
            <a:prstGeom prst="line">
              <a:avLst/>
            </a:prstGeom>
            <a:noFill/>
            <a:ln w="12700">
              <a:solidFill>
                <a:schemeClr val="tx1"/>
              </a:solidFill>
              <a:round/>
              <a:headEnd/>
              <a:tailEnd/>
            </a:ln>
          </p:spPr>
          <p:txBody>
            <a:bodyPr/>
            <a:lstStyle/>
            <a:p>
              <a:endParaRPr lang="pt-BR"/>
            </a:p>
          </p:txBody>
        </p:sp>
        <p:sp>
          <p:nvSpPr>
            <p:cNvPr id="132122" name="Line 58"/>
            <p:cNvSpPr>
              <a:spLocks noChangeShapeType="1"/>
            </p:cNvSpPr>
            <p:nvPr/>
          </p:nvSpPr>
          <p:spPr bwMode="auto">
            <a:xfrm flipH="1">
              <a:off x="556" y="2940"/>
              <a:ext cx="2823" cy="0"/>
            </a:xfrm>
            <a:prstGeom prst="line">
              <a:avLst/>
            </a:prstGeom>
            <a:noFill/>
            <a:ln w="12700">
              <a:solidFill>
                <a:schemeClr val="tx1"/>
              </a:solidFill>
              <a:round/>
              <a:headEnd/>
              <a:tailEnd/>
            </a:ln>
          </p:spPr>
          <p:txBody>
            <a:bodyPr/>
            <a:lstStyle/>
            <a:p>
              <a:endParaRPr lang="pt-BR"/>
            </a:p>
          </p:txBody>
        </p:sp>
      </p:grpSp>
      <p:sp>
        <p:nvSpPr>
          <p:cNvPr id="139323" name="Line 59"/>
          <p:cNvSpPr>
            <a:spLocks noChangeShapeType="1"/>
          </p:cNvSpPr>
          <p:nvPr/>
        </p:nvSpPr>
        <p:spPr bwMode="auto">
          <a:xfrm>
            <a:off x="885825" y="4660900"/>
            <a:ext cx="0" cy="665163"/>
          </a:xfrm>
          <a:prstGeom prst="line">
            <a:avLst/>
          </a:prstGeom>
          <a:noFill/>
          <a:ln w="12700">
            <a:solidFill>
              <a:schemeClr val="tx1"/>
            </a:solidFill>
            <a:round/>
            <a:headEnd/>
            <a:tailEnd/>
          </a:ln>
        </p:spPr>
        <p:txBody>
          <a:bodyPr/>
          <a:lstStyle/>
          <a:p>
            <a:endParaRPr lang="pt-BR"/>
          </a:p>
        </p:txBody>
      </p:sp>
      <p:sp>
        <p:nvSpPr>
          <p:cNvPr id="139324" name="Line 60"/>
          <p:cNvSpPr>
            <a:spLocks noChangeShapeType="1"/>
          </p:cNvSpPr>
          <p:nvPr/>
        </p:nvSpPr>
        <p:spPr bwMode="auto">
          <a:xfrm>
            <a:off x="2822575" y="4660900"/>
            <a:ext cx="0" cy="665163"/>
          </a:xfrm>
          <a:prstGeom prst="line">
            <a:avLst/>
          </a:prstGeom>
          <a:noFill/>
          <a:ln w="12700">
            <a:solidFill>
              <a:schemeClr val="tx1"/>
            </a:solidFill>
            <a:round/>
            <a:headEnd/>
            <a:tailEnd/>
          </a:ln>
        </p:spPr>
        <p:txBody>
          <a:bodyPr/>
          <a:lstStyle/>
          <a:p>
            <a:endParaRPr lang="pt-BR"/>
          </a:p>
        </p:txBody>
      </p:sp>
      <p:sp>
        <p:nvSpPr>
          <p:cNvPr id="139325" name="Line 61"/>
          <p:cNvSpPr>
            <a:spLocks noChangeShapeType="1"/>
          </p:cNvSpPr>
          <p:nvPr/>
        </p:nvSpPr>
        <p:spPr bwMode="auto">
          <a:xfrm>
            <a:off x="4183063" y="4660900"/>
            <a:ext cx="0" cy="665163"/>
          </a:xfrm>
          <a:prstGeom prst="line">
            <a:avLst/>
          </a:prstGeom>
          <a:noFill/>
          <a:ln w="12700">
            <a:solidFill>
              <a:schemeClr val="tx1"/>
            </a:solidFill>
            <a:round/>
            <a:headEnd/>
            <a:tailEnd/>
          </a:ln>
        </p:spPr>
        <p:txBody>
          <a:bodyPr/>
          <a:lstStyle/>
          <a:p>
            <a:endParaRPr lang="pt-BR"/>
          </a:p>
        </p:txBody>
      </p:sp>
      <p:sp>
        <p:nvSpPr>
          <p:cNvPr id="139326" name="Oval 62"/>
          <p:cNvSpPr>
            <a:spLocks noChangeArrowheads="1"/>
          </p:cNvSpPr>
          <p:nvPr/>
        </p:nvSpPr>
        <p:spPr bwMode="auto">
          <a:xfrm>
            <a:off x="842963" y="5295900"/>
            <a:ext cx="85725" cy="85725"/>
          </a:xfrm>
          <a:prstGeom prst="ellipse">
            <a:avLst/>
          </a:prstGeom>
          <a:solidFill>
            <a:srgbClr val="78C5E2"/>
          </a:solidFill>
          <a:ln w="9525">
            <a:noFill/>
            <a:round/>
            <a:headEnd/>
            <a:tailEnd/>
          </a:ln>
        </p:spPr>
        <p:txBody>
          <a:bodyPr wrap="none" anchor="ctr"/>
          <a:lstStyle/>
          <a:p>
            <a:endParaRPr lang="pt-BR">
              <a:solidFill>
                <a:srgbClr val="000000"/>
              </a:solidFill>
              <a:latin typeface="Arial" charset="0"/>
            </a:endParaRPr>
          </a:p>
        </p:txBody>
      </p:sp>
      <p:sp>
        <p:nvSpPr>
          <p:cNvPr id="139327" name="Oval 63"/>
          <p:cNvSpPr>
            <a:spLocks noChangeArrowheads="1"/>
          </p:cNvSpPr>
          <p:nvPr/>
        </p:nvSpPr>
        <p:spPr bwMode="auto">
          <a:xfrm>
            <a:off x="2779713" y="5295900"/>
            <a:ext cx="85725" cy="85725"/>
          </a:xfrm>
          <a:prstGeom prst="ellipse">
            <a:avLst/>
          </a:prstGeom>
          <a:solidFill>
            <a:srgbClr val="78C5E2"/>
          </a:solidFill>
          <a:ln w="9525">
            <a:noFill/>
            <a:round/>
            <a:headEnd/>
            <a:tailEnd/>
          </a:ln>
        </p:spPr>
        <p:txBody>
          <a:bodyPr wrap="none" anchor="ctr"/>
          <a:lstStyle/>
          <a:p>
            <a:endParaRPr lang="pt-BR">
              <a:solidFill>
                <a:srgbClr val="000000"/>
              </a:solidFill>
              <a:latin typeface="Arial" charset="0"/>
            </a:endParaRPr>
          </a:p>
        </p:txBody>
      </p:sp>
      <p:sp>
        <p:nvSpPr>
          <p:cNvPr id="139328" name="Oval 64"/>
          <p:cNvSpPr>
            <a:spLocks noChangeArrowheads="1"/>
          </p:cNvSpPr>
          <p:nvPr/>
        </p:nvSpPr>
        <p:spPr bwMode="auto">
          <a:xfrm>
            <a:off x="4140200" y="5295900"/>
            <a:ext cx="85725" cy="85725"/>
          </a:xfrm>
          <a:prstGeom prst="ellipse">
            <a:avLst/>
          </a:prstGeom>
          <a:solidFill>
            <a:srgbClr val="78C5E2"/>
          </a:solidFill>
          <a:ln w="9525">
            <a:noFill/>
            <a:round/>
            <a:headEnd/>
            <a:tailEnd/>
          </a:ln>
        </p:spPr>
        <p:txBody>
          <a:bodyPr wrap="none" anchor="ctr"/>
          <a:lstStyle/>
          <a:p>
            <a:endParaRPr lang="pt-BR">
              <a:solidFill>
                <a:srgbClr val="000000"/>
              </a:solidFill>
              <a:latin typeface="Arial" charset="0"/>
            </a:endParaRPr>
          </a:p>
        </p:txBody>
      </p:sp>
      <p:pic>
        <p:nvPicPr>
          <p:cNvPr id="177193" name="Picture 41" descr="S05_V2_isa1"/>
          <p:cNvPicPr>
            <a:picLocks noChangeAspect="1" noChangeArrowheads="1"/>
          </p:cNvPicPr>
          <p:nvPr/>
        </p:nvPicPr>
        <p:blipFill>
          <a:blip r:embed="rId13" cstate="print"/>
          <a:srcRect r="65103" b="41090"/>
          <a:stretch>
            <a:fillRect/>
          </a:stretch>
        </p:blipFill>
        <p:spPr bwMode="auto">
          <a:xfrm>
            <a:off x="4117975" y="3556000"/>
            <a:ext cx="1196975" cy="1136650"/>
          </a:xfrm>
          <a:prstGeom prst="rect">
            <a:avLst/>
          </a:prstGeom>
          <a:noFill/>
          <a:ln w="9525">
            <a:noFill/>
            <a:miter lim="800000"/>
            <a:headEnd/>
            <a:tailEnd/>
          </a:ln>
        </p:spPr>
      </p:pic>
      <p:pic>
        <p:nvPicPr>
          <p:cNvPr id="132135" name="Picture 39" descr="S33_andre_6"/>
          <p:cNvPicPr>
            <a:picLocks noChangeAspect="1" noChangeArrowheads="1"/>
          </p:cNvPicPr>
          <p:nvPr/>
        </p:nvPicPr>
        <p:blipFill>
          <a:blip r:embed="rId14" cstate="print"/>
          <a:srcRect l="8559" t="43646" r="76685" b="35640"/>
          <a:stretch>
            <a:fillRect/>
          </a:stretch>
        </p:blipFill>
        <p:spPr bwMode="auto">
          <a:xfrm>
            <a:off x="768350" y="3389313"/>
            <a:ext cx="1727200" cy="1363662"/>
          </a:xfrm>
          <a:prstGeom prst="rect">
            <a:avLst/>
          </a:prstGeom>
          <a:noFill/>
        </p:spPr>
      </p:pic>
      <p:pic>
        <p:nvPicPr>
          <p:cNvPr id="132136" name="Picture 40" descr="S33_andre_7"/>
          <p:cNvPicPr>
            <a:picLocks noChangeAspect="1" noChangeArrowheads="1"/>
          </p:cNvPicPr>
          <p:nvPr/>
        </p:nvPicPr>
        <p:blipFill>
          <a:blip r:embed="rId15" cstate="print"/>
          <a:srcRect l="28401" t="49168" r="58334" b="29466"/>
          <a:stretch>
            <a:fillRect/>
          </a:stretch>
        </p:blipFill>
        <p:spPr bwMode="auto">
          <a:xfrm>
            <a:off x="2884488" y="3579813"/>
            <a:ext cx="1174750" cy="1065212"/>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9294"/>
                                        </p:tgtEl>
                                        <p:attrNameLst>
                                          <p:attrName>style.visibility</p:attrName>
                                        </p:attrNameLst>
                                      </p:cBhvr>
                                      <p:to>
                                        <p:strVal val="visible"/>
                                      </p:to>
                                    </p:set>
                                    <p:animEffect transition="in" filter="wipe(left)">
                                      <p:cBhvr>
                                        <p:cTn id="7" dur="500"/>
                                        <p:tgtEl>
                                          <p:spTgt spid="1392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9271"/>
                                        </p:tgtEl>
                                        <p:attrNameLst>
                                          <p:attrName>style.visibility</p:attrName>
                                        </p:attrNameLst>
                                      </p:cBhvr>
                                      <p:to>
                                        <p:strVal val="visible"/>
                                      </p:to>
                                    </p:set>
                                    <p:animEffect transition="in" filter="fade">
                                      <p:cBhvr>
                                        <p:cTn id="11" dur="500"/>
                                        <p:tgtEl>
                                          <p:spTgt spid="13927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9273">
                                            <p:txEl>
                                              <p:pRg st="0" end="0"/>
                                            </p:txEl>
                                          </p:spTgt>
                                        </p:tgtEl>
                                        <p:attrNameLst>
                                          <p:attrName>style.visibility</p:attrName>
                                        </p:attrNameLst>
                                      </p:cBhvr>
                                      <p:to>
                                        <p:strVal val="visible"/>
                                      </p:to>
                                    </p:set>
                                    <p:animEffect transition="in" filter="fade">
                                      <p:cBhvr>
                                        <p:cTn id="15" dur="500"/>
                                        <p:tgtEl>
                                          <p:spTgt spid="13927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39296"/>
                                        </p:tgtEl>
                                        <p:attrNameLst>
                                          <p:attrName>style.visibility</p:attrName>
                                        </p:attrNameLst>
                                      </p:cBhvr>
                                      <p:to>
                                        <p:strVal val="visible"/>
                                      </p:to>
                                    </p:set>
                                    <p:animEffect transition="in" filter="wipe(left)">
                                      <p:cBhvr>
                                        <p:cTn id="18" dur="500"/>
                                        <p:tgtEl>
                                          <p:spTgt spid="139296"/>
                                        </p:tgtEl>
                                      </p:cBhvr>
                                    </p:animEffect>
                                  </p:childTnLst>
                                </p:cTn>
                              </p:par>
                            </p:childTnLst>
                          </p:cTn>
                        </p:par>
                        <p:par>
                          <p:cTn id="19" fill="hold">
                            <p:stCondLst>
                              <p:cond delay="1500"/>
                            </p:stCondLst>
                            <p:childTnLst>
                              <p:par>
                                <p:cTn id="20" presetID="2" presetClass="entr" presetSubtype="2" accel="50000" decel="50000" fill="hold" nodeType="afterEffect">
                                  <p:stCondLst>
                                    <p:cond delay="0"/>
                                  </p:stCondLst>
                                  <p:childTnLst>
                                    <p:set>
                                      <p:cBhvr>
                                        <p:cTn id="21" dur="1" fill="hold">
                                          <p:stCondLst>
                                            <p:cond delay="0"/>
                                          </p:stCondLst>
                                        </p:cTn>
                                        <p:tgtEl>
                                          <p:spTgt spid="139293"/>
                                        </p:tgtEl>
                                        <p:attrNameLst>
                                          <p:attrName>style.visibility</p:attrName>
                                        </p:attrNameLst>
                                      </p:cBhvr>
                                      <p:to>
                                        <p:strVal val="visible"/>
                                      </p:to>
                                    </p:set>
                                    <p:anim calcmode="lin" valueType="num">
                                      <p:cBhvr additive="base">
                                        <p:cTn id="22" dur="1000" fill="hold"/>
                                        <p:tgtEl>
                                          <p:spTgt spid="139293"/>
                                        </p:tgtEl>
                                        <p:attrNameLst>
                                          <p:attrName>ppt_x</p:attrName>
                                        </p:attrNameLst>
                                      </p:cBhvr>
                                      <p:tavLst>
                                        <p:tav tm="0">
                                          <p:val>
                                            <p:strVal val="1+#ppt_w/2"/>
                                          </p:val>
                                        </p:tav>
                                        <p:tav tm="100000">
                                          <p:val>
                                            <p:strVal val="#ppt_x"/>
                                          </p:val>
                                        </p:tav>
                                      </p:tavLst>
                                    </p:anim>
                                    <p:anim calcmode="lin" valueType="num">
                                      <p:cBhvr additive="base">
                                        <p:cTn id="23" dur="1000" fill="hold"/>
                                        <p:tgtEl>
                                          <p:spTgt spid="139293"/>
                                        </p:tgtEl>
                                        <p:attrNameLst>
                                          <p:attrName>ppt_y</p:attrName>
                                        </p:attrNameLst>
                                      </p:cBhvr>
                                      <p:tavLst>
                                        <p:tav tm="0">
                                          <p:val>
                                            <p:strVal val="#ppt_y"/>
                                          </p:val>
                                        </p:tav>
                                        <p:tav tm="100000">
                                          <p:val>
                                            <p:strVal val="#ppt_y"/>
                                          </p:val>
                                        </p:tav>
                                      </p:tavLst>
                                    </p:anim>
                                  </p:childTnLst>
                                </p:cTn>
                              </p:par>
                              <p:par>
                                <p:cTn id="24" presetID="8" presetClass="emph" presetSubtype="0" repeatCount="4000" autoRev="1" fill="hold" nodeType="withEffect">
                                  <p:stCondLst>
                                    <p:cond delay="0"/>
                                  </p:stCondLst>
                                  <p:childTnLst>
                                    <p:animRot by="300000">
                                      <p:cBhvr>
                                        <p:cTn id="25" dur="100" fill="hold"/>
                                        <p:tgtEl>
                                          <p:spTgt spid="139293"/>
                                        </p:tgtEl>
                                        <p:attrNameLst>
                                          <p:attrName>r</p:attrName>
                                        </p:attrNameLst>
                                      </p:cBhvr>
                                    </p:animRot>
                                  </p:childTnLst>
                                </p:cTn>
                              </p:par>
                              <p:par>
                                <p:cTn id="26" presetID="2" presetClass="entr" presetSubtype="2" accel="50000" decel="50000" fill="hold" nodeType="withEffect">
                                  <p:stCondLst>
                                    <p:cond delay="200"/>
                                  </p:stCondLst>
                                  <p:childTnLst>
                                    <p:set>
                                      <p:cBhvr>
                                        <p:cTn id="27" dur="1" fill="hold">
                                          <p:stCondLst>
                                            <p:cond delay="0"/>
                                          </p:stCondLst>
                                        </p:cTn>
                                        <p:tgtEl>
                                          <p:spTgt spid="139295"/>
                                        </p:tgtEl>
                                        <p:attrNameLst>
                                          <p:attrName>style.visibility</p:attrName>
                                        </p:attrNameLst>
                                      </p:cBhvr>
                                      <p:to>
                                        <p:strVal val="visible"/>
                                      </p:to>
                                    </p:set>
                                    <p:anim calcmode="lin" valueType="num">
                                      <p:cBhvr additive="base">
                                        <p:cTn id="28" dur="1000" fill="hold"/>
                                        <p:tgtEl>
                                          <p:spTgt spid="139295"/>
                                        </p:tgtEl>
                                        <p:attrNameLst>
                                          <p:attrName>ppt_x</p:attrName>
                                        </p:attrNameLst>
                                      </p:cBhvr>
                                      <p:tavLst>
                                        <p:tav tm="0">
                                          <p:val>
                                            <p:strVal val="1+#ppt_w/2"/>
                                          </p:val>
                                        </p:tav>
                                        <p:tav tm="100000">
                                          <p:val>
                                            <p:strVal val="#ppt_x"/>
                                          </p:val>
                                        </p:tav>
                                      </p:tavLst>
                                    </p:anim>
                                    <p:anim calcmode="lin" valueType="num">
                                      <p:cBhvr additive="base">
                                        <p:cTn id="29" dur="1000" fill="hold"/>
                                        <p:tgtEl>
                                          <p:spTgt spid="139295"/>
                                        </p:tgtEl>
                                        <p:attrNameLst>
                                          <p:attrName>ppt_y</p:attrName>
                                        </p:attrNameLst>
                                      </p:cBhvr>
                                      <p:tavLst>
                                        <p:tav tm="0">
                                          <p:val>
                                            <p:strVal val="#ppt_y"/>
                                          </p:val>
                                        </p:tav>
                                        <p:tav tm="100000">
                                          <p:val>
                                            <p:strVal val="#ppt_y"/>
                                          </p:val>
                                        </p:tav>
                                      </p:tavLst>
                                    </p:anim>
                                  </p:childTnLst>
                                </p:cTn>
                              </p:par>
                              <p:par>
                                <p:cTn id="30" presetID="8" presetClass="emph" presetSubtype="0" repeatCount="4000" autoRev="1" fill="hold" nodeType="withEffect">
                                  <p:stCondLst>
                                    <p:cond delay="200"/>
                                  </p:stCondLst>
                                  <p:childTnLst>
                                    <p:animRot by="300000">
                                      <p:cBhvr>
                                        <p:cTn id="31" dur="100" fill="hold"/>
                                        <p:tgtEl>
                                          <p:spTgt spid="139295"/>
                                        </p:tgtEl>
                                        <p:attrNameLst>
                                          <p:attrName>r</p:attrName>
                                        </p:attrNameLst>
                                      </p:cBhvr>
                                    </p:animRot>
                                  </p:childTnLst>
                                </p:cTn>
                              </p:par>
                              <p:par>
                                <p:cTn id="32" presetID="2" presetClass="entr" presetSubtype="2" accel="50000" decel="50000" fill="hold" nodeType="withEffect">
                                  <p:stCondLst>
                                    <p:cond delay="500"/>
                                  </p:stCondLst>
                                  <p:childTnLst>
                                    <p:set>
                                      <p:cBhvr>
                                        <p:cTn id="33" dur="1" fill="hold">
                                          <p:stCondLst>
                                            <p:cond delay="0"/>
                                          </p:stCondLst>
                                        </p:cTn>
                                        <p:tgtEl>
                                          <p:spTgt spid="139292"/>
                                        </p:tgtEl>
                                        <p:attrNameLst>
                                          <p:attrName>style.visibility</p:attrName>
                                        </p:attrNameLst>
                                      </p:cBhvr>
                                      <p:to>
                                        <p:strVal val="visible"/>
                                      </p:to>
                                    </p:set>
                                    <p:anim calcmode="lin" valueType="num">
                                      <p:cBhvr additive="base">
                                        <p:cTn id="34" dur="1000" fill="hold"/>
                                        <p:tgtEl>
                                          <p:spTgt spid="139292"/>
                                        </p:tgtEl>
                                        <p:attrNameLst>
                                          <p:attrName>ppt_x</p:attrName>
                                        </p:attrNameLst>
                                      </p:cBhvr>
                                      <p:tavLst>
                                        <p:tav tm="0">
                                          <p:val>
                                            <p:strVal val="1+#ppt_w/2"/>
                                          </p:val>
                                        </p:tav>
                                        <p:tav tm="100000">
                                          <p:val>
                                            <p:strVal val="#ppt_x"/>
                                          </p:val>
                                        </p:tav>
                                      </p:tavLst>
                                    </p:anim>
                                    <p:anim calcmode="lin" valueType="num">
                                      <p:cBhvr additive="base">
                                        <p:cTn id="35" dur="1000" fill="hold"/>
                                        <p:tgtEl>
                                          <p:spTgt spid="139292"/>
                                        </p:tgtEl>
                                        <p:attrNameLst>
                                          <p:attrName>ppt_y</p:attrName>
                                        </p:attrNameLst>
                                      </p:cBhvr>
                                      <p:tavLst>
                                        <p:tav tm="0">
                                          <p:val>
                                            <p:strVal val="#ppt_y"/>
                                          </p:val>
                                        </p:tav>
                                        <p:tav tm="100000">
                                          <p:val>
                                            <p:strVal val="#ppt_y"/>
                                          </p:val>
                                        </p:tav>
                                      </p:tavLst>
                                    </p:anim>
                                  </p:childTnLst>
                                </p:cTn>
                              </p:par>
                              <p:par>
                                <p:cTn id="36" presetID="8" presetClass="emph" presetSubtype="0" repeatCount="4000" autoRev="1" fill="hold" nodeType="withEffect">
                                  <p:stCondLst>
                                    <p:cond delay="500"/>
                                  </p:stCondLst>
                                  <p:childTnLst>
                                    <p:animRot by="300000">
                                      <p:cBhvr>
                                        <p:cTn id="37" dur="100" fill="hold"/>
                                        <p:tgtEl>
                                          <p:spTgt spid="139292"/>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9273">
                                            <p:txEl>
                                              <p:pRg st="1" end="1"/>
                                            </p:txEl>
                                          </p:spTgt>
                                        </p:tgtEl>
                                        <p:attrNameLst>
                                          <p:attrName>style.visibility</p:attrName>
                                        </p:attrNameLst>
                                      </p:cBhvr>
                                      <p:to>
                                        <p:strVal val="visible"/>
                                      </p:to>
                                    </p:set>
                                    <p:animEffect transition="in" filter="fade">
                                      <p:cBhvr>
                                        <p:cTn id="42" dur="500"/>
                                        <p:tgtEl>
                                          <p:spTgt spid="139273">
                                            <p:txEl>
                                              <p:pRg st="1" end="1"/>
                                            </p:txEl>
                                          </p:spTgt>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39299"/>
                                        </p:tgtEl>
                                        <p:attrNameLst>
                                          <p:attrName>style.visibility</p:attrName>
                                        </p:attrNameLst>
                                      </p:cBhvr>
                                      <p:to>
                                        <p:strVal val="visible"/>
                                      </p:to>
                                    </p:set>
                                    <p:animEffect transition="in" filter="wipe(down)">
                                      <p:cBhvr>
                                        <p:cTn id="46" dur="500"/>
                                        <p:tgtEl>
                                          <p:spTgt spid="139299"/>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39317"/>
                                        </p:tgtEl>
                                        <p:attrNameLst>
                                          <p:attrName>style.visibility</p:attrName>
                                        </p:attrNameLst>
                                      </p:cBhvr>
                                      <p:to>
                                        <p:strVal val="visible"/>
                                      </p:to>
                                    </p:set>
                                    <p:animEffect transition="in" filter="fade">
                                      <p:cBhvr>
                                        <p:cTn id="50" dur="500"/>
                                        <p:tgtEl>
                                          <p:spTgt spid="139317"/>
                                        </p:tgtEl>
                                      </p:cBhvr>
                                    </p:animEffect>
                                  </p:childTnLst>
                                </p:cTn>
                              </p:par>
                              <p:par>
                                <p:cTn id="51" presetID="42" presetClass="path" presetSubtype="0" repeatCount="indefinite" accel="50000" decel="50000" fill="hold" nodeType="withEffect">
                                  <p:stCondLst>
                                    <p:cond delay="0"/>
                                  </p:stCondLst>
                                  <p:endCondLst>
                                    <p:cond evt="onNext" delay="0">
                                      <p:tgtEl>
                                        <p:sldTgt/>
                                      </p:tgtEl>
                                    </p:cond>
                                  </p:endCondLst>
                                  <p:childTnLst>
                                    <p:animMotion origin="layout" path="M -3.83091E-6 3.78704E-6 L -3.83091E-6 0.04071 " pathEditMode="relative" rAng="0" ptsTypes="AA">
                                      <p:cBhvr>
                                        <p:cTn id="52" dur="300" fill="hold"/>
                                        <p:tgtEl>
                                          <p:spTgt spid="139317"/>
                                        </p:tgtEl>
                                        <p:attrNameLst>
                                          <p:attrName>ppt_x</p:attrName>
                                          <p:attrName>ppt_y</p:attrName>
                                        </p:attrNameLst>
                                      </p:cBhvr>
                                      <p:rCtr x="0" y="20"/>
                                    </p:animMotion>
                                  </p:childTnLst>
                                </p:cTn>
                              </p:par>
                            </p:childTnLst>
                          </p:cTn>
                        </p:par>
                        <p:par>
                          <p:cTn id="53" fill="hold">
                            <p:stCondLst>
                              <p:cond delay="1500"/>
                            </p:stCondLst>
                            <p:childTnLst>
                              <p:par>
                                <p:cTn id="54" presetID="1" presetClass="entr" presetSubtype="0" fill="hold" nodeType="afterEffect">
                                  <p:stCondLst>
                                    <p:cond delay="0"/>
                                  </p:stCondLst>
                                  <p:childTnLst>
                                    <p:set>
                                      <p:cBhvr>
                                        <p:cTn id="55" dur="1" fill="hold">
                                          <p:stCondLst>
                                            <p:cond delay="0"/>
                                          </p:stCondLst>
                                        </p:cTn>
                                        <p:tgtEl>
                                          <p:spTgt spid="139300"/>
                                        </p:tgtEl>
                                        <p:attrNameLst>
                                          <p:attrName>style.visibility</p:attrName>
                                        </p:attrNameLst>
                                      </p:cBhvr>
                                      <p:to>
                                        <p:strVal val="visible"/>
                                      </p:to>
                                    </p:set>
                                  </p:childTnLst>
                                </p:cTn>
                              </p:par>
                              <p:par>
                                <p:cTn id="56" presetID="35" presetClass="emph" presetSubtype="0" repeatCount="3000" fill="hold" nodeType="withEffect">
                                  <p:stCondLst>
                                    <p:cond delay="200"/>
                                  </p:stCondLst>
                                  <p:childTnLst>
                                    <p:anim calcmode="discrete" valueType="str">
                                      <p:cBhvr>
                                        <p:cTn id="57" dur="100" fill="hold"/>
                                        <p:tgtEl>
                                          <p:spTgt spid="139300"/>
                                        </p:tgtEl>
                                        <p:attrNameLst>
                                          <p:attrName>style.visibility</p:attrName>
                                        </p:attrNameLst>
                                      </p:cBhvr>
                                      <p:tavLst>
                                        <p:tav tm="0">
                                          <p:val>
                                            <p:strVal val="hidden"/>
                                          </p:val>
                                        </p:tav>
                                        <p:tav tm="50000">
                                          <p:val>
                                            <p:strVal val="visible"/>
                                          </p:val>
                                        </p:tav>
                                      </p:tavLst>
                                    </p:anim>
                                  </p:childTnLst>
                                </p:cTn>
                              </p:par>
                              <p:par>
                                <p:cTn id="58" presetID="1" presetClass="entr" presetSubtype="0" fill="hold" nodeType="withEffect">
                                  <p:stCondLst>
                                    <p:cond delay="0"/>
                                  </p:stCondLst>
                                  <p:childTnLst>
                                    <p:set>
                                      <p:cBhvr>
                                        <p:cTn id="59" dur="1" fill="hold">
                                          <p:stCondLst>
                                            <p:cond delay="0"/>
                                          </p:stCondLst>
                                        </p:cTn>
                                        <p:tgtEl>
                                          <p:spTgt spid="139301"/>
                                        </p:tgtEl>
                                        <p:attrNameLst>
                                          <p:attrName>style.visibility</p:attrName>
                                        </p:attrNameLst>
                                      </p:cBhvr>
                                      <p:to>
                                        <p:strVal val="visible"/>
                                      </p:to>
                                    </p:set>
                                  </p:childTnLst>
                                </p:cTn>
                              </p:par>
                              <p:par>
                                <p:cTn id="60" presetID="35" presetClass="emph" presetSubtype="0" repeatCount="3000" fill="hold" nodeType="withEffect">
                                  <p:stCondLst>
                                    <p:cond delay="0"/>
                                  </p:stCondLst>
                                  <p:childTnLst>
                                    <p:anim calcmode="discrete" valueType="str">
                                      <p:cBhvr>
                                        <p:cTn id="61" dur="100" fill="hold"/>
                                        <p:tgtEl>
                                          <p:spTgt spid="139301"/>
                                        </p:tgtEl>
                                        <p:attrNameLst>
                                          <p:attrName>style.visibility</p:attrName>
                                        </p:attrNameLst>
                                      </p:cBhvr>
                                      <p:tavLst>
                                        <p:tav tm="0">
                                          <p:val>
                                            <p:strVal val="hidden"/>
                                          </p:val>
                                        </p:tav>
                                        <p:tav tm="50000">
                                          <p:val>
                                            <p:strVal val="visible"/>
                                          </p:val>
                                        </p:tav>
                                      </p:tavLst>
                                    </p:anim>
                                  </p:childTnLst>
                                </p:cTn>
                              </p:par>
                              <p:par>
                                <p:cTn id="62" presetID="1" presetClass="entr" presetSubtype="0" fill="hold" nodeType="withEffect">
                                  <p:stCondLst>
                                    <p:cond delay="200"/>
                                  </p:stCondLst>
                                  <p:childTnLst>
                                    <p:set>
                                      <p:cBhvr>
                                        <p:cTn id="63" dur="1" fill="hold">
                                          <p:stCondLst>
                                            <p:cond delay="0"/>
                                          </p:stCondLst>
                                        </p:cTn>
                                        <p:tgtEl>
                                          <p:spTgt spid="139303"/>
                                        </p:tgtEl>
                                        <p:attrNameLst>
                                          <p:attrName>style.visibility</p:attrName>
                                        </p:attrNameLst>
                                      </p:cBhvr>
                                      <p:to>
                                        <p:strVal val="visible"/>
                                      </p:to>
                                    </p:set>
                                  </p:childTnLst>
                                </p:cTn>
                              </p:par>
                              <p:par>
                                <p:cTn id="64" presetID="35" presetClass="emph" presetSubtype="0" repeatCount="3000" fill="hold" nodeType="withEffect">
                                  <p:stCondLst>
                                    <p:cond delay="200"/>
                                  </p:stCondLst>
                                  <p:childTnLst>
                                    <p:anim calcmode="discrete" valueType="str">
                                      <p:cBhvr>
                                        <p:cTn id="65" dur="100" fill="hold"/>
                                        <p:tgtEl>
                                          <p:spTgt spid="139303"/>
                                        </p:tgtEl>
                                        <p:attrNameLst>
                                          <p:attrName>style.visibility</p:attrName>
                                        </p:attrNameLst>
                                      </p:cBhvr>
                                      <p:tavLst>
                                        <p:tav tm="0">
                                          <p:val>
                                            <p:strVal val="hidden"/>
                                          </p:val>
                                        </p:tav>
                                        <p:tav tm="50000">
                                          <p:val>
                                            <p:strVal val="visible"/>
                                          </p:val>
                                        </p:tav>
                                      </p:tavLst>
                                    </p:anim>
                                  </p:childTnLst>
                                </p:cTn>
                              </p:par>
                              <p:par>
                                <p:cTn id="66" presetID="1" presetClass="entr" presetSubtype="0" fill="hold" nodeType="withEffect">
                                  <p:stCondLst>
                                    <p:cond delay="0"/>
                                  </p:stCondLst>
                                  <p:childTnLst>
                                    <p:set>
                                      <p:cBhvr>
                                        <p:cTn id="67" dur="1" fill="hold">
                                          <p:stCondLst>
                                            <p:cond delay="0"/>
                                          </p:stCondLst>
                                        </p:cTn>
                                        <p:tgtEl>
                                          <p:spTgt spid="139302"/>
                                        </p:tgtEl>
                                        <p:attrNameLst>
                                          <p:attrName>style.visibility</p:attrName>
                                        </p:attrNameLst>
                                      </p:cBhvr>
                                      <p:to>
                                        <p:strVal val="visible"/>
                                      </p:to>
                                    </p:set>
                                  </p:childTnLst>
                                </p:cTn>
                              </p:par>
                              <p:par>
                                <p:cTn id="68" presetID="35" presetClass="emph" presetSubtype="0" repeatCount="3000" fill="hold" nodeType="withEffect">
                                  <p:stCondLst>
                                    <p:cond delay="0"/>
                                  </p:stCondLst>
                                  <p:childTnLst>
                                    <p:anim calcmode="discrete" valueType="str">
                                      <p:cBhvr>
                                        <p:cTn id="69" dur="100" fill="hold"/>
                                        <p:tgtEl>
                                          <p:spTgt spid="139302"/>
                                        </p:tgtEl>
                                        <p:attrNameLst>
                                          <p:attrName>style.visibility</p:attrName>
                                        </p:attrNameLst>
                                      </p:cBhvr>
                                      <p:tavLst>
                                        <p:tav tm="0">
                                          <p:val>
                                            <p:strVal val="hidden"/>
                                          </p:val>
                                        </p:tav>
                                        <p:tav tm="50000">
                                          <p:val>
                                            <p:strVal val="visible"/>
                                          </p:val>
                                        </p:tav>
                                      </p:tavLst>
                                    </p:anim>
                                  </p:childTnLst>
                                </p:cTn>
                              </p:par>
                              <p:par>
                                <p:cTn id="70" presetID="1" presetClass="entr" presetSubtype="0" fill="hold" nodeType="withEffect">
                                  <p:stCondLst>
                                    <p:cond delay="200"/>
                                  </p:stCondLst>
                                  <p:childTnLst>
                                    <p:set>
                                      <p:cBhvr>
                                        <p:cTn id="71" dur="1" fill="hold">
                                          <p:stCondLst>
                                            <p:cond delay="0"/>
                                          </p:stCondLst>
                                        </p:cTn>
                                        <p:tgtEl>
                                          <p:spTgt spid="139304"/>
                                        </p:tgtEl>
                                        <p:attrNameLst>
                                          <p:attrName>style.visibility</p:attrName>
                                        </p:attrNameLst>
                                      </p:cBhvr>
                                      <p:to>
                                        <p:strVal val="visible"/>
                                      </p:to>
                                    </p:set>
                                  </p:childTnLst>
                                </p:cTn>
                              </p:par>
                              <p:par>
                                <p:cTn id="72" presetID="35" presetClass="emph" presetSubtype="0" repeatCount="3000" fill="hold" nodeType="withEffect">
                                  <p:stCondLst>
                                    <p:cond delay="200"/>
                                  </p:stCondLst>
                                  <p:childTnLst>
                                    <p:anim calcmode="discrete" valueType="str">
                                      <p:cBhvr>
                                        <p:cTn id="73" dur="100" fill="hold"/>
                                        <p:tgtEl>
                                          <p:spTgt spid="139304"/>
                                        </p:tgtEl>
                                        <p:attrNameLst>
                                          <p:attrName>style.visibility</p:attrName>
                                        </p:attrNameLst>
                                      </p:cBhvr>
                                      <p:tavLst>
                                        <p:tav tm="0">
                                          <p:val>
                                            <p:strVal val="hidden"/>
                                          </p:val>
                                        </p:tav>
                                        <p:tav tm="50000">
                                          <p:val>
                                            <p:strVal val="visible"/>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9273">
                                            <p:txEl>
                                              <p:pRg st="2" end="2"/>
                                            </p:txEl>
                                          </p:spTgt>
                                        </p:tgtEl>
                                        <p:attrNameLst>
                                          <p:attrName>style.visibility</p:attrName>
                                        </p:attrNameLst>
                                      </p:cBhvr>
                                      <p:to>
                                        <p:strVal val="visible"/>
                                      </p:to>
                                    </p:set>
                                    <p:animEffect transition="in" filter="fade">
                                      <p:cBhvr>
                                        <p:cTn id="78" dur="500"/>
                                        <p:tgtEl>
                                          <p:spTgt spid="139273">
                                            <p:txEl>
                                              <p:pRg st="2" end="2"/>
                                            </p:txEl>
                                          </p:spTgt>
                                        </p:tgtEl>
                                      </p:cBhvr>
                                    </p:animEffect>
                                  </p:childTnLst>
                                </p:cTn>
                              </p:par>
                              <p:par>
                                <p:cTn id="79" presetID="10" presetClass="exit" presetSubtype="0" fill="hold" nodeType="withEffect">
                                  <p:stCondLst>
                                    <p:cond delay="0"/>
                                  </p:stCondLst>
                                  <p:childTnLst>
                                    <p:animEffect transition="out" filter="fade">
                                      <p:cBhvr>
                                        <p:cTn id="80" dur="500"/>
                                        <p:tgtEl>
                                          <p:spTgt spid="139302"/>
                                        </p:tgtEl>
                                      </p:cBhvr>
                                    </p:animEffect>
                                    <p:set>
                                      <p:cBhvr>
                                        <p:cTn id="81" dur="1" fill="hold">
                                          <p:stCondLst>
                                            <p:cond delay="499"/>
                                          </p:stCondLst>
                                        </p:cTn>
                                        <p:tgtEl>
                                          <p:spTgt spid="13930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39304"/>
                                        </p:tgtEl>
                                      </p:cBhvr>
                                    </p:animEffect>
                                    <p:set>
                                      <p:cBhvr>
                                        <p:cTn id="84" dur="1" fill="hold">
                                          <p:stCondLst>
                                            <p:cond delay="499"/>
                                          </p:stCondLst>
                                        </p:cTn>
                                        <p:tgtEl>
                                          <p:spTgt spid="13930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39301"/>
                                        </p:tgtEl>
                                      </p:cBhvr>
                                    </p:animEffect>
                                    <p:set>
                                      <p:cBhvr>
                                        <p:cTn id="87" dur="1" fill="hold">
                                          <p:stCondLst>
                                            <p:cond delay="499"/>
                                          </p:stCondLst>
                                        </p:cTn>
                                        <p:tgtEl>
                                          <p:spTgt spid="13930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39303"/>
                                        </p:tgtEl>
                                      </p:cBhvr>
                                    </p:animEffect>
                                    <p:set>
                                      <p:cBhvr>
                                        <p:cTn id="90" dur="1" fill="hold">
                                          <p:stCondLst>
                                            <p:cond delay="499"/>
                                          </p:stCondLst>
                                        </p:cTn>
                                        <p:tgtEl>
                                          <p:spTgt spid="13930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39300"/>
                                        </p:tgtEl>
                                      </p:cBhvr>
                                    </p:animEffect>
                                    <p:set>
                                      <p:cBhvr>
                                        <p:cTn id="93" dur="1" fill="hold">
                                          <p:stCondLst>
                                            <p:cond delay="499"/>
                                          </p:stCondLst>
                                        </p:cTn>
                                        <p:tgtEl>
                                          <p:spTgt spid="139300"/>
                                        </p:tgtEl>
                                        <p:attrNameLst>
                                          <p:attrName>style.visibility</p:attrName>
                                        </p:attrNameLst>
                                      </p:cBhvr>
                                      <p:to>
                                        <p:strVal val="hidden"/>
                                      </p:to>
                                    </p:se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139319"/>
                                        </p:tgtEl>
                                        <p:attrNameLst>
                                          <p:attrName>style.visibility</p:attrName>
                                        </p:attrNameLst>
                                      </p:cBhvr>
                                      <p:to>
                                        <p:strVal val="visible"/>
                                      </p:to>
                                    </p:set>
                                    <p:animEffect transition="in" filter="fade">
                                      <p:cBhvr>
                                        <p:cTn id="97" dur="500"/>
                                        <p:tgtEl>
                                          <p:spTgt spid="139319"/>
                                        </p:tgtEl>
                                      </p:cBhvr>
                                    </p:animEffect>
                                  </p:childTnLst>
                                </p:cTn>
                              </p:par>
                              <p:par>
                                <p:cTn id="98" presetID="10" presetClass="entr" presetSubtype="0" fill="hold" nodeType="withEffect">
                                  <p:stCondLst>
                                    <p:cond delay="200"/>
                                  </p:stCondLst>
                                  <p:childTnLst>
                                    <p:set>
                                      <p:cBhvr>
                                        <p:cTn id="99" dur="1" fill="hold">
                                          <p:stCondLst>
                                            <p:cond delay="0"/>
                                          </p:stCondLst>
                                        </p:cTn>
                                        <p:tgtEl>
                                          <p:spTgt spid="139320"/>
                                        </p:tgtEl>
                                        <p:attrNameLst>
                                          <p:attrName>style.visibility</p:attrName>
                                        </p:attrNameLst>
                                      </p:cBhvr>
                                      <p:to>
                                        <p:strVal val="visible"/>
                                      </p:to>
                                    </p:set>
                                    <p:animEffect transition="in" filter="fade">
                                      <p:cBhvr>
                                        <p:cTn id="100" dur="500"/>
                                        <p:tgtEl>
                                          <p:spTgt spid="139320"/>
                                        </p:tgtEl>
                                      </p:cBhvr>
                                    </p:animEffect>
                                  </p:childTnLst>
                                </p:cTn>
                              </p:par>
                              <p:par>
                                <p:cTn id="101" presetID="10" presetClass="entr" presetSubtype="0" fill="hold" nodeType="withEffect">
                                  <p:stCondLst>
                                    <p:cond delay="400"/>
                                  </p:stCondLst>
                                  <p:childTnLst>
                                    <p:set>
                                      <p:cBhvr>
                                        <p:cTn id="102" dur="1" fill="hold">
                                          <p:stCondLst>
                                            <p:cond delay="0"/>
                                          </p:stCondLst>
                                        </p:cTn>
                                        <p:tgtEl>
                                          <p:spTgt spid="139318"/>
                                        </p:tgtEl>
                                        <p:attrNameLst>
                                          <p:attrName>style.visibility</p:attrName>
                                        </p:attrNameLst>
                                      </p:cBhvr>
                                      <p:to>
                                        <p:strVal val="visible"/>
                                      </p:to>
                                    </p:set>
                                    <p:animEffect transition="in" filter="fade">
                                      <p:cBhvr>
                                        <p:cTn id="103" dur="500"/>
                                        <p:tgtEl>
                                          <p:spTgt spid="139318"/>
                                        </p:tgtEl>
                                      </p:cBhvr>
                                    </p:animEffect>
                                  </p:childTnLst>
                                </p:cTn>
                              </p:par>
                            </p:childTnLst>
                          </p:cTn>
                        </p:par>
                        <p:par>
                          <p:cTn id="104" fill="hold">
                            <p:stCondLst>
                              <p:cond delay="1400"/>
                            </p:stCondLst>
                            <p:childTnLst>
                              <p:par>
                                <p:cTn id="105" presetID="64" presetClass="path" presetSubtype="0" repeatCount="indefinite" accel="50000" decel="50000" autoRev="1" fill="hold" nodeType="afterEffect">
                                  <p:stCondLst>
                                    <p:cond delay="0"/>
                                  </p:stCondLst>
                                  <p:childTnLst>
                                    <p:animMotion origin="layout" path="M -3.49519E-6 -5.28093E-7 L -3.49519E-6 -0.02556 " pathEditMode="relative" rAng="0" ptsTypes="AA">
                                      <p:cBhvr>
                                        <p:cTn id="106" dur="1000" fill="hold"/>
                                        <p:tgtEl>
                                          <p:spTgt spid="139319"/>
                                        </p:tgtEl>
                                        <p:attrNameLst>
                                          <p:attrName>ppt_x</p:attrName>
                                          <p:attrName>ppt_y</p:attrName>
                                        </p:attrNameLst>
                                      </p:cBhvr>
                                      <p:rCtr x="0" y="-13"/>
                                    </p:animMotion>
                                  </p:childTnLst>
                                </p:cTn>
                              </p:par>
                              <p:par>
                                <p:cTn id="107" presetID="64" presetClass="path" presetSubtype="0" repeatCount="indefinite" accel="50000" decel="50000" autoRev="1" fill="hold" nodeType="withEffect">
                                  <p:stCondLst>
                                    <p:cond delay="0"/>
                                  </p:stCondLst>
                                  <p:childTnLst>
                                    <p:animMotion origin="layout" path="M -3.98752E-7 3.86062E-6 L -3.98752E-7 -0.01616 " pathEditMode="relative" rAng="0" ptsTypes="AA">
                                      <p:cBhvr>
                                        <p:cTn id="108" dur="1000" fill="hold"/>
                                        <p:tgtEl>
                                          <p:spTgt spid="139318"/>
                                        </p:tgtEl>
                                        <p:attrNameLst>
                                          <p:attrName>ppt_x</p:attrName>
                                          <p:attrName>ppt_y</p:attrName>
                                        </p:attrNameLst>
                                      </p:cBhvr>
                                      <p:rCtr x="0" y="-8"/>
                                    </p:animMotion>
                                  </p:childTnLst>
                                </p:cTn>
                              </p:par>
                              <p:par>
                                <p:cTn id="109" presetID="42" presetClass="path" presetSubtype="0" repeatCount="indefinite" accel="50000" decel="50000" autoRev="1" fill="hold" nodeType="withEffect">
                                  <p:stCondLst>
                                    <p:cond delay="0"/>
                                  </p:stCondLst>
                                  <p:childTnLst>
                                    <p:animMotion origin="layout" path="M -4.61685E-6 1.33591E-6 L -4.61685E-6 0.02339 " pathEditMode="relative" rAng="0" ptsTypes="AA">
                                      <p:cBhvr>
                                        <p:cTn id="110" dur="800" fill="hold"/>
                                        <p:tgtEl>
                                          <p:spTgt spid="139320"/>
                                        </p:tgtEl>
                                        <p:attrNameLst>
                                          <p:attrName>ppt_x</p:attrName>
                                          <p:attrName>ppt_y</p:attrName>
                                        </p:attrNameLst>
                                      </p:cBhvr>
                                      <p:rCtr x="0" y="12"/>
                                    </p:animMotion>
                                  </p:childTnLst>
                                </p:cTn>
                              </p:par>
                            </p:childTnLst>
                          </p:cTn>
                        </p:par>
                      </p:childTnLst>
                    </p:cTn>
                  </p:par>
                  <p:par>
                    <p:cTn id="111" fill="hold">
                      <p:stCondLst>
                        <p:cond delay="indefinite"/>
                      </p:stCondLst>
                      <p:childTnLst>
                        <p:par>
                          <p:cTn id="112" fill="hold">
                            <p:stCondLst>
                              <p:cond delay="0"/>
                            </p:stCondLst>
                            <p:childTnLst>
                              <p:par>
                                <p:cTn id="113" presetID="18" presetClass="entr" presetSubtype="12" fill="hold" nodeType="click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strips(downLeft)">
                                      <p:cBhvr>
                                        <p:cTn id="115" dur="500"/>
                                        <p:tgtEl>
                                          <p:spTgt spid="2"/>
                                        </p:tgtEl>
                                      </p:cBhvr>
                                    </p:animEffect>
                                  </p:childTnLst>
                                </p:cTn>
                              </p:par>
                            </p:childTnLst>
                          </p:cTn>
                        </p:par>
                        <p:par>
                          <p:cTn id="116" fill="hold">
                            <p:stCondLst>
                              <p:cond delay="500"/>
                            </p:stCondLst>
                            <p:childTnLst>
                              <p:par>
                                <p:cTn id="117" presetID="22" presetClass="entr" presetSubtype="1" fill="hold" grpId="0" nodeType="afterEffect">
                                  <p:stCondLst>
                                    <p:cond delay="0"/>
                                  </p:stCondLst>
                                  <p:childTnLst>
                                    <p:set>
                                      <p:cBhvr>
                                        <p:cTn id="118" dur="1" fill="hold">
                                          <p:stCondLst>
                                            <p:cond delay="0"/>
                                          </p:stCondLst>
                                        </p:cTn>
                                        <p:tgtEl>
                                          <p:spTgt spid="139323"/>
                                        </p:tgtEl>
                                        <p:attrNameLst>
                                          <p:attrName>style.visibility</p:attrName>
                                        </p:attrNameLst>
                                      </p:cBhvr>
                                      <p:to>
                                        <p:strVal val="visible"/>
                                      </p:to>
                                    </p:set>
                                    <p:animEffect transition="in" filter="wipe(up)">
                                      <p:cBhvr>
                                        <p:cTn id="119" dur="500"/>
                                        <p:tgtEl>
                                          <p:spTgt spid="139323"/>
                                        </p:tgtEl>
                                      </p:cBhvr>
                                    </p:animEffect>
                                  </p:childTnLst>
                                </p:cTn>
                              </p:par>
                            </p:childTnLst>
                          </p:cTn>
                        </p:par>
                        <p:par>
                          <p:cTn id="120" fill="hold">
                            <p:stCondLst>
                              <p:cond delay="1000"/>
                            </p:stCondLst>
                            <p:childTnLst>
                              <p:par>
                                <p:cTn id="121" presetID="1" presetClass="entr" presetSubtype="0" fill="hold" grpId="0" nodeType="afterEffect">
                                  <p:stCondLst>
                                    <p:cond delay="0"/>
                                  </p:stCondLst>
                                  <p:childTnLst>
                                    <p:set>
                                      <p:cBhvr>
                                        <p:cTn id="122" dur="1" fill="hold">
                                          <p:stCondLst>
                                            <p:cond delay="0"/>
                                          </p:stCondLst>
                                        </p:cTn>
                                        <p:tgtEl>
                                          <p:spTgt spid="139326"/>
                                        </p:tgtEl>
                                        <p:attrNameLst>
                                          <p:attrName>style.visibility</p:attrName>
                                        </p:attrNameLst>
                                      </p:cBhvr>
                                      <p:to>
                                        <p:strVal val="visible"/>
                                      </p:to>
                                    </p:set>
                                  </p:childTnLst>
                                </p:cTn>
                              </p:par>
                            </p:childTnLst>
                          </p:cTn>
                        </p:par>
                        <p:par>
                          <p:cTn id="123" fill="hold">
                            <p:stCondLst>
                              <p:cond delay="1000"/>
                            </p:stCondLst>
                            <p:childTnLst>
                              <p:par>
                                <p:cTn id="124" presetID="35" presetClass="emph" presetSubtype="0" repeatCount="3000" fill="hold" grpId="1" nodeType="afterEffect">
                                  <p:stCondLst>
                                    <p:cond delay="0"/>
                                  </p:stCondLst>
                                  <p:childTnLst>
                                    <p:anim calcmode="discrete" valueType="str">
                                      <p:cBhvr>
                                        <p:cTn id="125" dur="100" fill="hold"/>
                                        <p:tgtEl>
                                          <p:spTgt spid="139326"/>
                                        </p:tgtEl>
                                        <p:attrNameLst>
                                          <p:attrName>style.visibility</p:attrName>
                                        </p:attrNameLst>
                                      </p:cBhvr>
                                      <p:tavLst>
                                        <p:tav tm="0">
                                          <p:val>
                                            <p:strVal val="hidden"/>
                                          </p:val>
                                        </p:tav>
                                        <p:tav tm="50000">
                                          <p:val>
                                            <p:strVal val="visible"/>
                                          </p:val>
                                        </p:tav>
                                      </p:tavLst>
                                    </p:anim>
                                  </p:childTnLst>
                                </p:cTn>
                              </p:par>
                            </p:childTnLst>
                          </p:cTn>
                        </p:par>
                        <p:par>
                          <p:cTn id="126" fill="hold">
                            <p:stCondLst>
                              <p:cond delay="1300"/>
                            </p:stCondLst>
                            <p:childTnLst>
                              <p:par>
                                <p:cTn id="127" presetID="10" presetClass="entr" presetSubtype="0" fill="hold" grpId="0" nodeType="afterEffect">
                                  <p:stCondLst>
                                    <p:cond delay="0"/>
                                  </p:stCondLst>
                                  <p:childTnLst>
                                    <p:set>
                                      <p:cBhvr>
                                        <p:cTn id="128" dur="1" fill="hold">
                                          <p:stCondLst>
                                            <p:cond delay="0"/>
                                          </p:stCondLst>
                                        </p:cTn>
                                        <p:tgtEl>
                                          <p:spTgt spid="139290"/>
                                        </p:tgtEl>
                                        <p:attrNameLst>
                                          <p:attrName>style.visibility</p:attrName>
                                        </p:attrNameLst>
                                      </p:cBhvr>
                                      <p:to>
                                        <p:strVal val="visible"/>
                                      </p:to>
                                    </p:set>
                                    <p:animEffect transition="in" filter="fade">
                                      <p:cBhvr>
                                        <p:cTn id="129" dur="500"/>
                                        <p:tgtEl>
                                          <p:spTgt spid="139290"/>
                                        </p:tgtEl>
                                      </p:cBhvr>
                                    </p:animEffect>
                                  </p:childTnLst>
                                </p:cTn>
                              </p:par>
                            </p:childTnLst>
                          </p:cTn>
                        </p:par>
                        <p:par>
                          <p:cTn id="130" fill="hold">
                            <p:stCondLst>
                              <p:cond delay="1800"/>
                            </p:stCondLst>
                            <p:childTnLst>
                              <p:par>
                                <p:cTn id="131" presetID="22" presetClass="entr" presetSubtype="1" fill="hold" grpId="0" nodeType="afterEffect">
                                  <p:stCondLst>
                                    <p:cond delay="0"/>
                                  </p:stCondLst>
                                  <p:childTnLst>
                                    <p:set>
                                      <p:cBhvr>
                                        <p:cTn id="132" dur="1" fill="hold">
                                          <p:stCondLst>
                                            <p:cond delay="0"/>
                                          </p:stCondLst>
                                        </p:cTn>
                                        <p:tgtEl>
                                          <p:spTgt spid="139324"/>
                                        </p:tgtEl>
                                        <p:attrNameLst>
                                          <p:attrName>style.visibility</p:attrName>
                                        </p:attrNameLst>
                                      </p:cBhvr>
                                      <p:to>
                                        <p:strVal val="visible"/>
                                      </p:to>
                                    </p:set>
                                    <p:animEffect transition="in" filter="wipe(up)">
                                      <p:cBhvr>
                                        <p:cTn id="133" dur="500"/>
                                        <p:tgtEl>
                                          <p:spTgt spid="13932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2135"/>
                                        </p:tgtEl>
                                        <p:attrNameLst>
                                          <p:attrName>style.visibility</p:attrName>
                                        </p:attrNameLst>
                                      </p:cBhvr>
                                      <p:to>
                                        <p:strVal val="visible"/>
                                      </p:to>
                                    </p:set>
                                    <p:animEffect transition="in" filter="fade">
                                      <p:cBhvr>
                                        <p:cTn id="136" dur="500"/>
                                        <p:tgtEl>
                                          <p:spTgt spid="132135"/>
                                        </p:tgtEl>
                                      </p:cBhvr>
                                    </p:animEffect>
                                  </p:childTnLst>
                                </p:cTn>
                              </p:par>
                              <p:par>
                                <p:cTn id="137" presetID="1" presetClass="entr" presetSubtype="0" fill="hold" grpId="0" nodeType="withEffect">
                                  <p:stCondLst>
                                    <p:cond delay="0"/>
                                  </p:stCondLst>
                                  <p:childTnLst>
                                    <p:set>
                                      <p:cBhvr>
                                        <p:cTn id="138" dur="1" fill="hold">
                                          <p:stCondLst>
                                            <p:cond delay="0"/>
                                          </p:stCondLst>
                                        </p:cTn>
                                        <p:tgtEl>
                                          <p:spTgt spid="139327"/>
                                        </p:tgtEl>
                                        <p:attrNameLst>
                                          <p:attrName>style.visibility</p:attrName>
                                        </p:attrNameLst>
                                      </p:cBhvr>
                                      <p:to>
                                        <p:strVal val="visible"/>
                                      </p:to>
                                    </p:set>
                                  </p:childTnLst>
                                </p:cTn>
                              </p:par>
                            </p:childTnLst>
                          </p:cTn>
                        </p:par>
                        <p:par>
                          <p:cTn id="139" fill="hold">
                            <p:stCondLst>
                              <p:cond delay="2300"/>
                            </p:stCondLst>
                            <p:childTnLst>
                              <p:par>
                                <p:cTn id="140" presetID="35" presetClass="emph" presetSubtype="0" repeatCount="3000" fill="hold" grpId="1" nodeType="afterEffect">
                                  <p:stCondLst>
                                    <p:cond delay="0"/>
                                  </p:stCondLst>
                                  <p:childTnLst>
                                    <p:anim calcmode="discrete" valueType="str">
                                      <p:cBhvr>
                                        <p:cTn id="141" dur="100" fill="hold"/>
                                        <p:tgtEl>
                                          <p:spTgt spid="139327"/>
                                        </p:tgtEl>
                                        <p:attrNameLst>
                                          <p:attrName>style.visibility</p:attrName>
                                        </p:attrNameLst>
                                      </p:cBhvr>
                                      <p:tavLst>
                                        <p:tav tm="0">
                                          <p:val>
                                            <p:strVal val="hidden"/>
                                          </p:val>
                                        </p:tav>
                                        <p:tav tm="50000">
                                          <p:val>
                                            <p:strVal val="visible"/>
                                          </p:val>
                                        </p:tav>
                                      </p:tavLst>
                                    </p:anim>
                                  </p:childTnLst>
                                </p:cTn>
                              </p:par>
                            </p:childTnLst>
                          </p:cTn>
                        </p:par>
                        <p:par>
                          <p:cTn id="142" fill="hold">
                            <p:stCondLst>
                              <p:cond delay="2600"/>
                            </p:stCondLst>
                            <p:childTnLst>
                              <p:par>
                                <p:cTn id="143" presetID="10" presetClass="entr" presetSubtype="0" fill="hold" grpId="0" nodeType="afterEffect">
                                  <p:stCondLst>
                                    <p:cond delay="0"/>
                                  </p:stCondLst>
                                  <p:childTnLst>
                                    <p:set>
                                      <p:cBhvr>
                                        <p:cTn id="144" dur="1" fill="hold">
                                          <p:stCondLst>
                                            <p:cond delay="0"/>
                                          </p:stCondLst>
                                        </p:cTn>
                                        <p:tgtEl>
                                          <p:spTgt spid="139297"/>
                                        </p:tgtEl>
                                        <p:attrNameLst>
                                          <p:attrName>style.visibility</p:attrName>
                                        </p:attrNameLst>
                                      </p:cBhvr>
                                      <p:to>
                                        <p:strVal val="visible"/>
                                      </p:to>
                                    </p:set>
                                    <p:animEffect transition="in" filter="fade">
                                      <p:cBhvr>
                                        <p:cTn id="145" dur="500"/>
                                        <p:tgtEl>
                                          <p:spTgt spid="139297"/>
                                        </p:tgtEl>
                                      </p:cBhvr>
                                    </p:animEffect>
                                  </p:childTnLst>
                                </p:cTn>
                              </p:par>
                            </p:childTnLst>
                          </p:cTn>
                        </p:par>
                        <p:par>
                          <p:cTn id="146" fill="hold">
                            <p:stCondLst>
                              <p:cond delay="3100"/>
                            </p:stCondLst>
                            <p:childTnLst>
                              <p:par>
                                <p:cTn id="147" presetID="22" presetClass="entr" presetSubtype="1" fill="hold" grpId="0" nodeType="afterEffect">
                                  <p:stCondLst>
                                    <p:cond delay="0"/>
                                  </p:stCondLst>
                                  <p:childTnLst>
                                    <p:set>
                                      <p:cBhvr>
                                        <p:cTn id="148" dur="1" fill="hold">
                                          <p:stCondLst>
                                            <p:cond delay="0"/>
                                          </p:stCondLst>
                                        </p:cTn>
                                        <p:tgtEl>
                                          <p:spTgt spid="139325"/>
                                        </p:tgtEl>
                                        <p:attrNameLst>
                                          <p:attrName>style.visibility</p:attrName>
                                        </p:attrNameLst>
                                      </p:cBhvr>
                                      <p:to>
                                        <p:strVal val="visible"/>
                                      </p:to>
                                    </p:set>
                                    <p:animEffect transition="in" filter="wipe(up)">
                                      <p:cBhvr>
                                        <p:cTn id="149" dur="500"/>
                                        <p:tgtEl>
                                          <p:spTgt spid="139325"/>
                                        </p:tgtEl>
                                      </p:cBhvr>
                                    </p:animEffect>
                                  </p:childTnLst>
                                </p:cTn>
                              </p:par>
                              <p:par>
                                <p:cTn id="150" presetID="10" presetClass="entr" presetSubtype="0" fill="hold" nodeType="withEffect">
                                  <p:stCondLst>
                                    <p:cond delay="0"/>
                                  </p:stCondLst>
                                  <p:childTnLst>
                                    <p:set>
                                      <p:cBhvr>
                                        <p:cTn id="151" dur="1" fill="hold">
                                          <p:stCondLst>
                                            <p:cond delay="0"/>
                                          </p:stCondLst>
                                        </p:cTn>
                                        <p:tgtEl>
                                          <p:spTgt spid="132136"/>
                                        </p:tgtEl>
                                        <p:attrNameLst>
                                          <p:attrName>style.visibility</p:attrName>
                                        </p:attrNameLst>
                                      </p:cBhvr>
                                      <p:to>
                                        <p:strVal val="visible"/>
                                      </p:to>
                                    </p:set>
                                    <p:animEffect transition="in" filter="fade">
                                      <p:cBhvr>
                                        <p:cTn id="152" dur="500"/>
                                        <p:tgtEl>
                                          <p:spTgt spid="132136"/>
                                        </p:tgtEl>
                                      </p:cBhvr>
                                    </p:animEffect>
                                  </p:childTnLst>
                                </p:cTn>
                              </p:par>
                            </p:childTnLst>
                          </p:cTn>
                        </p:par>
                        <p:par>
                          <p:cTn id="153" fill="hold">
                            <p:stCondLst>
                              <p:cond delay="3600"/>
                            </p:stCondLst>
                            <p:childTnLst>
                              <p:par>
                                <p:cTn id="154" presetID="1" presetClass="entr" presetSubtype="0" fill="hold" grpId="0" nodeType="afterEffect">
                                  <p:stCondLst>
                                    <p:cond delay="0"/>
                                  </p:stCondLst>
                                  <p:childTnLst>
                                    <p:set>
                                      <p:cBhvr>
                                        <p:cTn id="155" dur="1" fill="hold">
                                          <p:stCondLst>
                                            <p:cond delay="0"/>
                                          </p:stCondLst>
                                        </p:cTn>
                                        <p:tgtEl>
                                          <p:spTgt spid="139328"/>
                                        </p:tgtEl>
                                        <p:attrNameLst>
                                          <p:attrName>style.visibility</p:attrName>
                                        </p:attrNameLst>
                                      </p:cBhvr>
                                      <p:to>
                                        <p:strVal val="visible"/>
                                      </p:to>
                                    </p:set>
                                  </p:childTnLst>
                                </p:cTn>
                              </p:par>
                            </p:childTnLst>
                          </p:cTn>
                        </p:par>
                        <p:par>
                          <p:cTn id="156" fill="hold">
                            <p:stCondLst>
                              <p:cond delay="3600"/>
                            </p:stCondLst>
                            <p:childTnLst>
                              <p:par>
                                <p:cTn id="157" presetID="35" presetClass="emph" presetSubtype="0" repeatCount="3000" fill="hold" grpId="1" nodeType="afterEffect">
                                  <p:stCondLst>
                                    <p:cond delay="0"/>
                                  </p:stCondLst>
                                  <p:childTnLst>
                                    <p:anim calcmode="discrete" valueType="str">
                                      <p:cBhvr>
                                        <p:cTn id="158" dur="100" fill="hold"/>
                                        <p:tgtEl>
                                          <p:spTgt spid="139328"/>
                                        </p:tgtEl>
                                        <p:attrNameLst>
                                          <p:attrName>style.visibility</p:attrName>
                                        </p:attrNameLst>
                                      </p:cBhvr>
                                      <p:tavLst>
                                        <p:tav tm="0">
                                          <p:val>
                                            <p:strVal val="hidden"/>
                                          </p:val>
                                        </p:tav>
                                        <p:tav tm="50000">
                                          <p:val>
                                            <p:strVal val="visible"/>
                                          </p:val>
                                        </p:tav>
                                      </p:tavLst>
                                    </p:anim>
                                  </p:childTnLst>
                                </p:cTn>
                              </p:par>
                            </p:childTnLst>
                          </p:cTn>
                        </p:par>
                        <p:par>
                          <p:cTn id="159" fill="hold">
                            <p:stCondLst>
                              <p:cond delay="3900"/>
                            </p:stCondLst>
                            <p:childTnLst>
                              <p:par>
                                <p:cTn id="160" presetID="10" presetClass="entr" presetSubtype="0" fill="hold" grpId="0" nodeType="afterEffect">
                                  <p:stCondLst>
                                    <p:cond delay="0"/>
                                  </p:stCondLst>
                                  <p:childTnLst>
                                    <p:set>
                                      <p:cBhvr>
                                        <p:cTn id="161" dur="1" fill="hold">
                                          <p:stCondLst>
                                            <p:cond delay="0"/>
                                          </p:stCondLst>
                                        </p:cTn>
                                        <p:tgtEl>
                                          <p:spTgt spid="139298"/>
                                        </p:tgtEl>
                                        <p:attrNameLst>
                                          <p:attrName>style.visibility</p:attrName>
                                        </p:attrNameLst>
                                      </p:cBhvr>
                                      <p:to>
                                        <p:strVal val="visible"/>
                                      </p:to>
                                    </p:set>
                                    <p:animEffect transition="in" filter="fade">
                                      <p:cBhvr>
                                        <p:cTn id="162" dur="500"/>
                                        <p:tgtEl>
                                          <p:spTgt spid="139298"/>
                                        </p:tgtEl>
                                      </p:cBhvr>
                                    </p:animEffect>
                                  </p:childTnLst>
                                </p:cTn>
                              </p:par>
                              <p:par>
                                <p:cTn id="163" presetID="10" presetClass="entr" presetSubtype="0" fill="hold" nodeType="withEffect">
                                  <p:stCondLst>
                                    <p:cond delay="0"/>
                                  </p:stCondLst>
                                  <p:childTnLst>
                                    <p:set>
                                      <p:cBhvr>
                                        <p:cTn id="164" dur="1" fill="hold">
                                          <p:stCondLst>
                                            <p:cond delay="0"/>
                                          </p:stCondLst>
                                        </p:cTn>
                                        <p:tgtEl>
                                          <p:spTgt spid="177193"/>
                                        </p:tgtEl>
                                        <p:attrNameLst>
                                          <p:attrName>style.visibility</p:attrName>
                                        </p:attrNameLst>
                                      </p:cBhvr>
                                      <p:to>
                                        <p:strVal val="visible"/>
                                      </p:to>
                                    </p:set>
                                    <p:animEffect transition="in" filter="fade">
                                      <p:cBhvr>
                                        <p:cTn id="165" dur="500"/>
                                        <p:tgtEl>
                                          <p:spTgt spid="177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90" grpId="0"/>
      <p:bldP spid="139297" grpId="0"/>
      <p:bldP spid="139298" grpId="0"/>
      <p:bldP spid="139271" grpId="0"/>
      <p:bldP spid="139323" grpId="0" animBg="1"/>
      <p:bldP spid="139324" grpId="0" animBg="1"/>
      <p:bldP spid="139325" grpId="0" animBg="1"/>
      <p:bldP spid="139326" grpId="0" animBg="1"/>
      <p:bldP spid="139326" grpId="1" animBg="1"/>
      <p:bldP spid="139327" grpId="0" animBg="1"/>
      <p:bldP spid="139327" grpId="1" animBg="1"/>
      <p:bldP spid="139328" grpId="0" animBg="1"/>
      <p:bldP spid="13932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4" cstate="print"/>
          <a:srcRect/>
          <a:stretch>
            <a:fillRect/>
          </a:stretch>
        </p:blipFill>
        <p:spPr bwMode="auto">
          <a:xfrm>
            <a:off x="0" y="0"/>
            <a:ext cx="11704638" cy="6583363"/>
          </a:xfrm>
          <a:prstGeom prst="rect">
            <a:avLst/>
          </a:prstGeom>
          <a:noFill/>
          <a:ln w="9525">
            <a:noFill/>
            <a:miter lim="800000"/>
            <a:headEnd/>
            <a:tailEnd/>
          </a:ln>
          <a:effectLst/>
        </p:spPr>
      </p:pic>
      <p:pic>
        <p:nvPicPr>
          <p:cNvPr id="135192" name="Picture 24"/>
          <p:cNvPicPr>
            <a:picLocks noChangeAspect="1" noChangeArrowheads="1"/>
          </p:cNvPicPr>
          <p:nvPr/>
        </p:nvPicPr>
        <p:blipFill>
          <a:blip r:embed="rId5" cstate="print"/>
          <a:srcRect/>
          <a:stretch>
            <a:fillRect/>
          </a:stretch>
        </p:blipFill>
        <p:spPr bwMode="auto">
          <a:xfrm>
            <a:off x="0" y="0"/>
            <a:ext cx="11704638" cy="6583363"/>
          </a:xfrm>
          <a:prstGeom prst="rect">
            <a:avLst/>
          </a:prstGeom>
          <a:noFill/>
          <a:ln w="9525">
            <a:noFill/>
            <a:miter lim="800000"/>
            <a:headEnd/>
            <a:tailEnd/>
          </a:ln>
          <a:effectLst/>
        </p:spPr>
      </p:pic>
      <p:pic>
        <p:nvPicPr>
          <p:cNvPr id="135172" name="Picture 4" descr="S11_andre_1"/>
          <p:cNvPicPr>
            <a:picLocks noChangeAspect="1" noChangeArrowheads="1"/>
          </p:cNvPicPr>
          <p:nvPr/>
        </p:nvPicPr>
        <p:blipFill>
          <a:blip r:embed="rId6" cstate="print"/>
          <a:srcRect l="84375" t="13696" r="7188" b="64648"/>
          <a:stretch>
            <a:fillRect/>
          </a:stretch>
        </p:blipFill>
        <p:spPr bwMode="auto">
          <a:xfrm>
            <a:off x="10533063" y="915988"/>
            <a:ext cx="738187" cy="1065212"/>
          </a:xfrm>
          <a:prstGeom prst="rect">
            <a:avLst/>
          </a:prstGeom>
          <a:noFill/>
        </p:spPr>
      </p:pic>
      <p:pic>
        <p:nvPicPr>
          <p:cNvPr id="135173" name="Picture 5" descr="S11_andre_1"/>
          <p:cNvPicPr>
            <a:picLocks noChangeAspect="1" noChangeArrowheads="1"/>
          </p:cNvPicPr>
          <p:nvPr/>
        </p:nvPicPr>
        <p:blipFill>
          <a:blip r:embed="rId6" cstate="print"/>
          <a:srcRect l="75735" t="14806" r="15936" b="64818"/>
          <a:stretch>
            <a:fillRect/>
          </a:stretch>
        </p:blipFill>
        <p:spPr bwMode="auto">
          <a:xfrm>
            <a:off x="8516938" y="700088"/>
            <a:ext cx="790575" cy="1087437"/>
          </a:xfrm>
          <a:prstGeom prst="rect">
            <a:avLst/>
          </a:prstGeom>
          <a:noFill/>
        </p:spPr>
      </p:pic>
      <p:pic>
        <p:nvPicPr>
          <p:cNvPr id="135174" name="Picture 6" descr="S11_andre_1"/>
          <p:cNvPicPr>
            <a:picLocks noChangeAspect="1" noChangeArrowheads="1"/>
          </p:cNvPicPr>
          <p:nvPr/>
        </p:nvPicPr>
        <p:blipFill>
          <a:blip r:embed="rId6" cstate="print"/>
          <a:srcRect l="67287" t="13528" r="24373" b="64842"/>
          <a:stretch>
            <a:fillRect/>
          </a:stretch>
        </p:blipFill>
        <p:spPr bwMode="auto">
          <a:xfrm>
            <a:off x="7029450" y="555625"/>
            <a:ext cx="839788" cy="1223963"/>
          </a:xfrm>
          <a:prstGeom prst="rect">
            <a:avLst/>
          </a:prstGeom>
          <a:noFill/>
        </p:spPr>
      </p:pic>
      <p:pic>
        <p:nvPicPr>
          <p:cNvPr id="135175" name="Picture 7" descr="S11_andre_1"/>
          <p:cNvPicPr>
            <a:picLocks noChangeAspect="1" noChangeArrowheads="1"/>
          </p:cNvPicPr>
          <p:nvPr/>
        </p:nvPicPr>
        <p:blipFill>
          <a:blip r:embed="rId6" cstate="print"/>
          <a:srcRect l="58755" t="14252" r="32808" b="64842"/>
          <a:stretch>
            <a:fillRect/>
          </a:stretch>
        </p:blipFill>
        <p:spPr bwMode="auto">
          <a:xfrm>
            <a:off x="5999163" y="463550"/>
            <a:ext cx="788987" cy="1100138"/>
          </a:xfrm>
          <a:prstGeom prst="rect">
            <a:avLst/>
          </a:prstGeom>
          <a:noFill/>
        </p:spPr>
      </p:pic>
      <p:pic>
        <p:nvPicPr>
          <p:cNvPr id="135176" name="Picture 8" descr="S11_andre_1"/>
          <p:cNvPicPr>
            <a:picLocks noChangeAspect="1" noChangeArrowheads="1"/>
          </p:cNvPicPr>
          <p:nvPr/>
        </p:nvPicPr>
        <p:blipFill>
          <a:blip r:embed="rId6" cstate="print"/>
          <a:srcRect l="49994" t="14276" r="41353" b="64648"/>
          <a:stretch>
            <a:fillRect/>
          </a:stretch>
        </p:blipFill>
        <p:spPr bwMode="auto">
          <a:xfrm>
            <a:off x="4435475" y="836613"/>
            <a:ext cx="912813" cy="1250950"/>
          </a:xfrm>
          <a:prstGeom prst="rect">
            <a:avLst/>
          </a:prstGeom>
          <a:noFill/>
        </p:spPr>
      </p:pic>
      <p:sp>
        <p:nvSpPr>
          <p:cNvPr id="135177" name="Retângulo 6"/>
          <p:cNvSpPr>
            <a:spLocks noChangeArrowheads="1"/>
          </p:cNvSpPr>
          <p:nvPr/>
        </p:nvSpPr>
        <p:spPr bwMode="auto">
          <a:xfrm rot="869386">
            <a:off x="617538" y="1189038"/>
            <a:ext cx="3449637" cy="1019175"/>
          </a:xfrm>
          <a:prstGeom prst="rect">
            <a:avLst/>
          </a:prstGeom>
          <a:noFill/>
          <a:ln w="9525">
            <a:noFill/>
            <a:miter lim="800000"/>
            <a:headEnd/>
            <a:tailEnd/>
          </a:ln>
        </p:spPr>
        <p:txBody>
          <a:bodyPr>
            <a:spAutoFit/>
          </a:bodyPr>
          <a:lstStyle/>
          <a:p>
            <a:pPr eaLnBrk="0" fontAlgn="base" hangingPunct="0">
              <a:lnSpc>
                <a:spcPct val="95000"/>
              </a:lnSpc>
              <a:spcBef>
                <a:spcPct val="0"/>
              </a:spcBef>
              <a:spcAft>
                <a:spcPct val="0"/>
              </a:spcAft>
            </a:pPr>
            <a:r>
              <a:rPr lang="pt-BR" sz="3200" dirty="0">
                <a:solidFill>
                  <a:prstClr val="white"/>
                </a:solidFill>
                <a:latin typeface="Trebuchet MS" pitchFamily="34" charset="0"/>
                <a:ea typeface="Times New Roman" pitchFamily="18" charset="0"/>
                <a:cs typeface="Calibri" pitchFamily="34" charset="0"/>
              </a:rPr>
              <a:t>Falou em jogos no Brasil, pensou</a:t>
            </a:r>
          </a:p>
        </p:txBody>
      </p:sp>
      <p:pic>
        <p:nvPicPr>
          <p:cNvPr id="135179" name="Picture 11" descr="S11_andre_1"/>
          <p:cNvPicPr>
            <a:picLocks noChangeAspect="1" noChangeArrowheads="1"/>
          </p:cNvPicPr>
          <p:nvPr/>
        </p:nvPicPr>
        <p:blipFill>
          <a:blip r:embed="rId6" cstate="print"/>
          <a:srcRect l="49370" t="35374" r="42085" b="44443"/>
          <a:stretch>
            <a:fillRect/>
          </a:stretch>
        </p:blipFill>
        <p:spPr bwMode="auto">
          <a:xfrm>
            <a:off x="5419725" y="1131888"/>
            <a:ext cx="901700" cy="1198562"/>
          </a:xfrm>
          <a:prstGeom prst="rect">
            <a:avLst/>
          </a:prstGeom>
          <a:noFill/>
        </p:spPr>
      </p:pic>
      <p:pic>
        <p:nvPicPr>
          <p:cNvPr id="135180" name="Picture 12" descr="S11_andre_1"/>
          <p:cNvPicPr>
            <a:picLocks noChangeAspect="1" noChangeArrowheads="1"/>
          </p:cNvPicPr>
          <p:nvPr/>
        </p:nvPicPr>
        <p:blipFill>
          <a:blip r:embed="rId6" cstate="print"/>
          <a:srcRect l="66771" t="35182" r="24481" b="44467"/>
          <a:stretch>
            <a:fillRect/>
          </a:stretch>
        </p:blipFill>
        <p:spPr bwMode="auto">
          <a:xfrm>
            <a:off x="7724775" y="1276350"/>
            <a:ext cx="1023938" cy="1339850"/>
          </a:xfrm>
          <a:prstGeom prst="rect">
            <a:avLst/>
          </a:prstGeom>
          <a:noFill/>
        </p:spPr>
      </p:pic>
      <p:pic>
        <p:nvPicPr>
          <p:cNvPr id="135181" name="Picture 13" descr="S11_andre_1"/>
          <p:cNvPicPr>
            <a:picLocks noChangeAspect="1" noChangeArrowheads="1"/>
          </p:cNvPicPr>
          <p:nvPr/>
        </p:nvPicPr>
        <p:blipFill>
          <a:blip r:embed="rId6" cstate="print"/>
          <a:srcRect l="75519" t="35013" r="15828" b="44273"/>
          <a:stretch>
            <a:fillRect/>
          </a:stretch>
        </p:blipFill>
        <p:spPr bwMode="auto">
          <a:xfrm>
            <a:off x="9164638" y="1060450"/>
            <a:ext cx="1012825" cy="1363663"/>
          </a:xfrm>
          <a:prstGeom prst="rect">
            <a:avLst/>
          </a:prstGeom>
          <a:noFill/>
        </p:spPr>
      </p:pic>
      <p:pic>
        <p:nvPicPr>
          <p:cNvPr id="135182" name="Picture 14" descr="S11_andre_1"/>
          <p:cNvPicPr>
            <a:picLocks noChangeAspect="1" noChangeArrowheads="1"/>
          </p:cNvPicPr>
          <p:nvPr/>
        </p:nvPicPr>
        <p:blipFill>
          <a:blip r:embed="rId6" cstate="print"/>
          <a:srcRect l="58755" t="55751" r="32808" b="23149"/>
          <a:stretch>
            <a:fillRect/>
          </a:stretch>
        </p:blipFill>
        <p:spPr bwMode="auto">
          <a:xfrm>
            <a:off x="7016750" y="2212975"/>
            <a:ext cx="1068388" cy="1503363"/>
          </a:xfrm>
          <a:prstGeom prst="rect">
            <a:avLst/>
          </a:prstGeom>
          <a:noFill/>
        </p:spPr>
      </p:pic>
      <p:pic>
        <p:nvPicPr>
          <p:cNvPr id="135183" name="Picture 15" descr="S11_andre_1"/>
          <p:cNvPicPr>
            <a:picLocks noChangeAspect="1" noChangeArrowheads="1"/>
          </p:cNvPicPr>
          <p:nvPr/>
        </p:nvPicPr>
        <p:blipFill>
          <a:blip r:embed="rId6" cstate="print"/>
          <a:srcRect l="76047" t="56113" r="15625" b="23318"/>
          <a:stretch>
            <a:fillRect/>
          </a:stretch>
        </p:blipFill>
        <p:spPr bwMode="auto">
          <a:xfrm>
            <a:off x="8301038" y="1997075"/>
            <a:ext cx="1055687" cy="1466850"/>
          </a:xfrm>
          <a:prstGeom prst="rect">
            <a:avLst/>
          </a:prstGeom>
          <a:noFill/>
        </p:spPr>
      </p:pic>
      <p:pic>
        <p:nvPicPr>
          <p:cNvPr id="135184" name="Picture 16" descr="S11_andre_1"/>
          <p:cNvPicPr>
            <a:picLocks noChangeAspect="1" noChangeArrowheads="1"/>
          </p:cNvPicPr>
          <p:nvPr/>
        </p:nvPicPr>
        <p:blipFill>
          <a:blip r:embed="rId6" cstate="print"/>
          <a:srcRect l="67285" t="55751" r="24170" b="22618"/>
          <a:stretch>
            <a:fillRect/>
          </a:stretch>
        </p:blipFill>
        <p:spPr bwMode="auto">
          <a:xfrm>
            <a:off x="8156575" y="3148013"/>
            <a:ext cx="1082675" cy="1541462"/>
          </a:xfrm>
          <a:prstGeom prst="rect">
            <a:avLst/>
          </a:prstGeom>
          <a:noFill/>
        </p:spPr>
      </p:pic>
      <p:pic>
        <p:nvPicPr>
          <p:cNvPr id="135185" name="Picture 17" descr="S11_andre_1"/>
          <p:cNvPicPr>
            <a:picLocks noChangeAspect="1" noChangeArrowheads="1"/>
          </p:cNvPicPr>
          <p:nvPr/>
        </p:nvPicPr>
        <p:blipFill>
          <a:blip r:embed="rId6" cstate="print"/>
          <a:srcRect l="49071" t="55751" r="41977" b="22957"/>
          <a:stretch>
            <a:fillRect/>
          </a:stretch>
        </p:blipFill>
        <p:spPr bwMode="auto">
          <a:xfrm>
            <a:off x="7469188" y="3970338"/>
            <a:ext cx="1133475" cy="1516062"/>
          </a:xfrm>
          <a:prstGeom prst="rect">
            <a:avLst/>
          </a:prstGeom>
          <a:noFill/>
        </p:spPr>
      </p:pic>
      <p:pic>
        <p:nvPicPr>
          <p:cNvPr id="135186" name="Picture 18" descr="S11_andre_1"/>
          <p:cNvPicPr>
            <a:picLocks noChangeAspect="1" noChangeArrowheads="1"/>
          </p:cNvPicPr>
          <p:nvPr/>
        </p:nvPicPr>
        <p:blipFill>
          <a:blip r:embed="rId6" cstate="print"/>
          <a:srcRect l="58429" t="35374" r="32918" b="44273"/>
          <a:stretch>
            <a:fillRect/>
          </a:stretch>
        </p:blipFill>
        <p:spPr bwMode="auto">
          <a:xfrm>
            <a:off x="6423025" y="1276350"/>
            <a:ext cx="1012825" cy="1339850"/>
          </a:xfrm>
          <a:prstGeom prst="rect">
            <a:avLst/>
          </a:prstGeom>
          <a:noFill/>
        </p:spPr>
      </p:pic>
      <p:pic>
        <p:nvPicPr>
          <p:cNvPr id="135187" name="Picture 19" descr="S11_andre_1"/>
          <p:cNvPicPr>
            <a:picLocks noChangeAspect="1" noChangeArrowheads="1"/>
          </p:cNvPicPr>
          <p:nvPr/>
        </p:nvPicPr>
        <p:blipFill>
          <a:blip r:embed="rId6" cstate="print"/>
          <a:srcRect l="84064" t="35207" r="6767" b="44466"/>
          <a:stretch>
            <a:fillRect/>
          </a:stretch>
        </p:blipFill>
        <p:spPr bwMode="auto">
          <a:xfrm>
            <a:off x="10028238" y="1779588"/>
            <a:ext cx="1073150" cy="1338262"/>
          </a:xfrm>
          <a:prstGeom prst="rect">
            <a:avLst/>
          </a:prstGeom>
          <a:noFill/>
        </p:spPr>
      </p:pic>
      <p:pic>
        <p:nvPicPr>
          <p:cNvPr id="135188" name="Picture 20" descr="S11_andre_1"/>
          <p:cNvPicPr>
            <a:picLocks noChangeAspect="1" noChangeArrowheads="1"/>
          </p:cNvPicPr>
          <p:nvPr/>
        </p:nvPicPr>
        <p:blipFill>
          <a:blip r:embed="rId6" cstate="print"/>
          <a:srcRect l="85068" t="55486" r="5710" b="22643"/>
          <a:stretch>
            <a:fillRect/>
          </a:stretch>
        </p:blipFill>
        <p:spPr bwMode="auto">
          <a:xfrm>
            <a:off x="9309100" y="2428875"/>
            <a:ext cx="1168400" cy="1558925"/>
          </a:xfrm>
          <a:prstGeom prst="rect">
            <a:avLst/>
          </a:prstGeom>
          <a:noFill/>
        </p:spPr>
      </p:pic>
      <p:grpSp>
        <p:nvGrpSpPr>
          <p:cNvPr id="2" name="Group 21"/>
          <p:cNvGrpSpPr>
            <a:grpSpLocks/>
          </p:cNvGrpSpPr>
          <p:nvPr/>
        </p:nvGrpSpPr>
        <p:grpSpPr bwMode="auto">
          <a:xfrm>
            <a:off x="234950" y="2601913"/>
            <a:ext cx="7785100" cy="2843212"/>
            <a:chOff x="58" y="1620"/>
            <a:chExt cx="4904" cy="1791"/>
          </a:xfrm>
        </p:grpSpPr>
        <p:pic>
          <p:nvPicPr>
            <p:cNvPr id="135190" name="Picture 22" descr="S11_andre_3"/>
            <p:cNvPicPr>
              <a:picLocks noChangeAspect="1" noChangeArrowheads="1"/>
            </p:cNvPicPr>
            <p:nvPr/>
          </p:nvPicPr>
          <p:blipFill>
            <a:blip r:embed="rId7" cstate="print"/>
            <a:srcRect l="2956" t="36760" r="35612" b="23357"/>
            <a:stretch>
              <a:fillRect/>
            </a:stretch>
          </p:blipFill>
          <p:spPr bwMode="auto">
            <a:xfrm rot="889910">
              <a:off x="58" y="1620"/>
              <a:ext cx="4904" cy="1791"/>
            </a:xfrm>
            <a:prstGeom prst="rect">
              <a:avLst/>
            </a:prstGeom>
            <a:noFill/>
          </p:spPr>
        </p:pic>
        <p:pic>
          <p:nvPicPr>
            <p:cNvPr id="135191" name="Picture 23" descr="S11_andre"/>
            <p:cNvPicPr>
              <a:picLocks noChangeAspect="1" noChangeArrowheads="1"/>
            </p:cNvPicPr>
            <p:nvPr/>
          </p:nvPicPr>
          <p:blipFill>
            <a:blip r:embed="rId8" cstate="print"/>
            <a:srcRect l="11980" t="40948" r="13177" b="32802"/>
            <a:stretch>
              <a:fillRect/>
            </a:stretch>
          </p:blipFill>
          <p:spPr bwMode="auto">
            <a:xfrm rot="870967">
              <a:off x="360" y="2018"/>
              <a:ext cx="4146" cy="817"/>
            </a:xfrm>
            <a:prstGeom prst="rect">
              <a:avLst/>
            </a:prstGeom>
            <a:noFill/>
          </p:spPr>
        </p:pic>
      </p:gr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11704638" cy="65833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repeatCount="indefinite"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704638" cy="658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88"/>
            <a:ext cx="11704638" cy="658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Imagem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2207" y="899816"/>
            <a:ext cx="7020431" cy="11005000"/>
          </a:xfrm>
          <a:prstGeom prst="rect">
            <a:avLst/>
          </a:prstGeom>
        </p:spPr>
      </p:pic>
      <p:grpSp>
        <p:nvGrpSpPr>
          <p:cNvPr id="2" name="Grupo 10"/>
          <p:cNvGrpSpPr/>
          <p:nvPr/>
        </p:nvGrpSpPr>
        <p:grpSpPr>
          <a:xfrm>
            <a:off x="-971" y="0"/>
            <a:ext cx="11705609" cy="6584405"/>
            <a:chOff x="-971" y="0"/>
            <a:chExt cx="11705609" cy="6584405"/>
          </a:xfrm>
        </p:grpSpPr>
        <p:pic>
          <p:nvPicPr>
            <p:cNvPr id="12" name="Imagem 11"/>
            <p:cNvPicPr>
              <a:picLocks noChangeAspect="1"/>
            </p:cNvPicPr>
            <p:nvPr/>
          </p:nvPicPr>
          <p:blipFill rotWithShape="1">
            <a:blip r:embed="rId6" cstate="print">
              <a:extLst>
                <a:ext uri="{28A0092B-C50C-407E-A947-70E740481C1C}">
                  <a14:useLocalDpi xmlns:a14="http://schemas.microsoft.com/office/drawing/2010/main" val="0"/>
                </a:ext>
              </a:extLst>
            </a:blip>
            <a:srcRect b="84992"/>
            <a:stretch/>
          </p:blipFill>
          <p:spPr>
            <a:xfrm>
              <a:off x="-971" y="0"/>
              <a:ext cx="11705609" cy="988219"/>
            </a:xfrm>
            <a:prstGeom prst="rect">
              <a:avLst/>
            </a:prstGeom>
          </p:spPr>
        </p:pic>
        <p:pic>
          <p:nvPicPr>
            <p:cNvPr id="13" name="Imagem 12"/>
            <p:cNvPicPr>
              <a:picLocks noChangeAspect="1"/>
            </p:cNvPicPr>
            <p:nvPr/>
          </p:nvPicPr>
          <p:blipFill rotWithShape="1">
            <a:blip r:embed="rId6" cstate="print">
              <a:extLst>
                <a:ext uri="{28A0092B-C50C-407E-A947-70E740481C1C}">
                  <a14:useLocalDpi xmlns:a14="http://schemas.microsoft.com/office/drawing/2010/main" val="0"/>
                </a:ext>
              </a:extLst>
            </a:blip>
            <a:srcRect r="84531"/>
            <a:stretch/>
          </p:blipFill>
          <p:spPr>
            <a:xfrm>
              <a:off x="-971" y="0"/>
              <a:ext cx="1810721" cy="6584405"/>
            </a:xfrm>
            <a:prstGeom prst="rect">
              <a:avLst/>
            </a:prstGeom>
          </p:spPr>
        </p:pic>
        <p:pic>
          <p:nvPicPr>
            <p:cNvPr id="14" name="Imagem 13"/>
            <p:cNvPicPr>
              <a:picLocks noChangeAspect="1"/>
            </p:cNvPicPr>
            <p:nvPr/>
          </p:nvPicPr>
          <p:blipFill rotWithShape="1">
            <a:blip r:embed="rId6" cstate="print">
              <a:extLst>
                <a:ext uri="{28A0092B-C50C-407E-A947-70E740481C1C}">
                  <a14:useLocalDpi xmlns:a14="http://schemas.microsoft.com/office/drawing/2010/main" val="0"/>
                </a:ext>
              </a:extLst>
            </a:blip>
            <a:srcRect t="85000"/>
            <a:stretch/>
          </p:blipFill>
          <p:spPr>
            <a:xfrm>
              <a:off x="-971" y="5596731"/>
              <a:ext cx="11705609" cy="987674"/>
            </a:xfrm>
            <a:prstGeom prst="rect">
              <a:avLst/>
            </a:prstGeom>
          </p:spPr>
        </p:pic>
        <p:pic>
          <p:nvPicPr>
            <p:cNvPr id="15" name="Imagem 14"/>
            <p:cNvPicPr>
              <a:picLocks noChangeAspect="1"/>
            </p:cNvPicPr>
            <p:nvPr/>
          </p:nvPicPr>
          <p:blipFill rotWithShape="1">
            <a:blip r:embed="rId6" cstate="print">
              <a:extLst>
                <a:ext uri="{28A0092B-C50C-407E-A947-70E740481C1C}">
                  <a14:useLocalDpi xmlns:a14="http://schemas.microsoft.com/office/drawing/2010/main" val="0"/>
                </a:ext>
              </a:extLst>
            </a:blip>
            <a:srcRect l="73405"/>
            <a:stretch/>
          </p:blipFill>
          <p:spPr>
            <a:xfrm>
              <a:off x="8591550" y="0"/>
              <a:ext cx="3113088" cy="6584405"/>
            </a:xfrm>
            <a:prstGeom prst="rect">
              <a:avLst/>
            </a:prstGeom>
          </p:spPr>
        </p:pic>
      </p:grpSp>
      <p:sp>
        <p:nvSpPr>
          <p:cNvPr id="27" name="Retângulo 26"/>
          <p:cNvSpPr/>
          <p:nvPr/>
        </p:nvSpPr>
        <p:spPr>
          <a:xfrm>
            <a:off x="969" y="3923883"/>
            <a:ext cx="1962918"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nvGrpSpPr>
          <p:cNvPr id="3" name="Grupo 2048"/>
          <p:cNvGrpSpPr/>
          <p:nvPr/>
        </p:nvGrpSpPr>
        <p:grpSpPr>
          <a:xfrm>
            <a:off x="3031331" y="928688"/>
            <a:ext cx="4374358" cy="4767261"/>
            <a:chOff x="3031331" y="928688"/>
            <a:chExt cx="4374358" cy="4767261"/>
          </a:xfrm>
          <a:solidFill>
            <a:schemeClr val="tx1">
              <a:alpha val="56000"/>
            </a:schemeClr>
          </a:solidFill>
        </p:grpSpPr>
        <p:sp>
          <p:nvSpPr>
            <p:cNvPr id="36" name="Retângulo 35"/>
            <p:cNvSpPr/>
            <p:nvPr/>
          </p:nvSpPr>
          <p:spPr>
            <a:xfrm>
              <a:off x="3031331" y="928688"/>
              <a:ext cx="4374357" cy="6524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7" name="Retângulo 36"/>
            <p:cNvSpPr/>
            <p:nvPr/>
          </p:nvSpPr>
          <p:spPr>
            <a:xfrm>
              <a:off x="3031331" y="3800492"/>
              <a:ext cx="4374357" cy="1895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8" name="Retângulo 37"/>
            <p:cNvSpPr/>
            <p:nvPr/>
          </p:nvSpPr>
          <p:spPr>
            <a:xfrm>
              <a:off x="6953250" y="1581149"/>
              <a:ext cx="452439" cy="22193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9" name="Retângulo 38"/>
            <p:cNvSpPr/>
            <p:nvPr/>
          </p:nvSpPr>
          <p:spPr>
            <a:xfrm>
              <a:off x="3031331" y="1581149"/>
              <a:ext cx="452439" cy="22193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sp>
        <p:nvSpPr>
          <p:cNvPr id="41" name="Retângulo 14"/>
          <p:cNvSpPr>
            <a:spLocks noChangeArrowheads="1"/>
          </p:cNvSpPr>
          <p:nvPr/>
        </p:nvSpPr>
        <p:spPr bwMode="auto">
          <a:xfrm>
            <a:off x="551193" y="3973572"/>
            <a:ext cx="1412694"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err="1">
                <a:solidFill>
                  <a:prstClr val="white"/>
                </a:solidFill>
                <a:latin typeface="Trebuchet MS" pitchFamily="34" charset="0"/>
                <a:ea typeface="Times New Roman" pitchFamily="18" charset="0"/>
                <a:cs typeface="Calibri" pitchFamily="34" charset="0"/>
              </a:rPr>
              <a:t>Takeovers</a:t>
            </a:r>
            <a:r>
              <a:rPr lang="pt-BR" dirty="0">
                <a:solidFill>
                  <a:prstClr val="white"/>
                </a:solidFill>
                <a:latin typeface="Trebuchet MS" pitchFamily="34" charset="0"/>
                <a:ea typeface="Times New Roman" pitchFamily="18" charset="0"/>
                <a:cs typeface="Calibri" pitchFamily="34" charset="0"/>
              </a:rPr>
              <a:t> </a:t>
            </a:r>
            <a:endParaRPr lang="pt-BR" dirty="0" smtClean="0">
              <a:solidFill>
                <a:prstClr val="white"/>
              </a:solidFill>
              <a:latin typeface="Trebuchet MS" pitchFamily="34" charset="0"/>
              <a:ea typeface="Times New Roman" pitchFamily="18" charset="0"/>
              <a:cs typeface="Calibri" pitchFamily="34" charset="0"/>
            </a:endParaRPr>
          </a:p>
        </p:txBody>
      </p:sp>
      <p:sp>
        <p:nvSpPr>
          <p:cNvPr id="26" name="Retângulo 3"/>
          <p:cNvSpPr>
            <a:spLocks noChangeArrowheads="1"/>
          </p:cNvSpPr>
          <p:nvPr/>
        </p:nvSpPr>
        <p:spPr bwMode="auto">
          <a:xfrm>
            <a:off x="1658343" y="77157"/>
            <a:ext cx="6056466" cy="64633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dirty="0" smtClean="0">
                <a:solidFill>
                  <a:srgbClr val="FF6A00"/>
                </a:solidFill>
                <a:latin typeface="Trebuchet MS" pitchFamily="34" charset="0"/>
                <a:ea typeface="Times New Roman" pitchFamily="18" charset="0"/>
                <a:cs typeface="Calibri" pitchFamily="34" charset="0"/>
              </a:rPr>
              <a:t>SOLUÇÕES DE PUBLICIDADE</a:t>
            </a:r>
            <a:endParaRPr lang="pt-BR" sz="3600" b="1" dirty="0">
              <a:solidFill>
                <a:srgbClr val="FF6A00"/>
              </a:solidFill>
              <a:latin typeface="Trebuchet MS" pitchFamily="34" charset="0"/>
              <a:ea typeface="Times New Roman" pitchFamily="18" charset="0"/>
              <a:cs typeface="Calibri" pitchFamily="34" charset="0"/>
            </a:endParaRPr>
          </a:p>
        </p:txBody>
      </p:sp>
      <p:pic>
        <p:nvPicPr>
          <p:cNvPr id="9" name="Imagem 8"/>
          <p:cNvPicPr>
            <a:picLocks noChangeAspect="1"/>
          </p:cNvPicPr>
          <p:nvPr/>
        </p:nvPicPr>
        <p:blipFill rotWithShape="1">
          <a:blip r:embed="rId7" cstate="print">
            <a:extLst>
              <a:ext uri="{28A0092B-C50C-407E-A947-70E740481C1C}">
                <a14:useLocalDpi xmlns:a14="http://schemas.microsoft.com/office/drawing/2010/main" val="0"/>
              </a:ext>
            </a:extLst>
          </a:blip>
          <a:srcRect l="81892" b="86121"/>
          <a:stretch/>
        </p:blipFill>
        <p:spPr>
          <a:xfrm>
            <a:off x="9585960" y="545"/>
            <a:ext cx="2119648" cy="91385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25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animEffect transition="in" filter="fade">
                                      <p:cBhvr>
                                        <p:cTn id="23" dur="500"/>
                                        <p:tgtEl>
                                          <p:spTgt spid="41">
                                            <p:txEl>
                                              <p:pRg st="0" end="0"/>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704638" cy="658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88"/>
            <a:ext cx="11704638" cy="658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m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2207" y="899816"/>
            <a:ext cx="7020431" cy="11005000"/>
          </a:xfrm>
          <a:prstGeom prst="rect">
            <a:avLst/>
          </a:prstGeom>
        </p:spPr>
      </p:pic>
      <p:grpSp>
        <p:nvGrpSpPr>
          <p:cNvPr id="2" name="Grupo 28"/>
          <p:cNvGrpSpPr/>
          <p:nvPr/>
        </p:nvGrpSpPr>
        <p:grpSpPr>
          <a:xfrm>
            <a:off x="1733546" y="723488"/>
            <a:ext cx="6934199" cy="4972462"/>
            <a:chOff x="1733546" y="723488"/>
            <a:chExt cx="6934199" cy="4972462"/>
          </a:xfrm>
          <a:solidFill>
            <a:schemeClr val="tx1">
              <a:alpha val="75000"/>
            </a:schemeClr>
          </a:solidFill>
        </p:grpSpPr>
        <p:sp>
          <p:nvSpPr>
            <p:cNvPr id="31" name="Retângulo 30"/>
            <p:cNvSpPr/>
            <p:nvPr/>
          </p:nvSpPr>
          <p:spPr>
            <a:xfrm>
              <a:off x="3609974" y="1323976"/>
              <a:ext cx="3228975" cy="43719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2" name="Retângulo 31"/>
            <p:cNvSpPr/>
            <p:nvPr/>
          </p:nvSpPr>
          <p:spPr>
            <a:xfrm flipH="1">
              <a:off x="6838948" y="723488"/>
              <a:ext cx="1828797" cy="49724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33" name="Retângulo 32"/>
            <p:cNvSpPr/>
            <p:nvPr/>
          </p:nvSpPr>
          <p:spPr>
            <a:xfrm flipH="1">
              <a:off x="1733546" y="899816"/>
              <a:ext cx="1876427" cy="47961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pic>
        <p:nvPicPr>
          <p:cNvPr id="44" name="Imagem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2207" y="899816"/>
            <a:ext cx="7020431" cy="11005000"/>
          </a:xfrm>
          <a:prstGeom prst="rect">
            <a:avLst/>
          </a:prstGeom>
        </p:spPr>
      </p:pic>
      <p:grpSp>
        <p:nvGrpSpPr>
          <p:cNvPr id="3" name="Grupo 34"/>
          <p:cNvGrpSpPr/>
          <p:nvPr/>
        </p:nvGrpSpPr>
        <p:grpSpPr>
          <a:xfrm>
            <a:off x="1733546" y="742538"/>
            <a:ext cx="6934199" cy="4972461"/>
            <a:chOff x="1733546" y="723488"/>
            <a:chExt cx="6934199" cy="4972461"/>
          </a:xfrm>
          <a:solidFill>
            <a:schemeClr val="tx1">
              <a:alpha val="75000"/>
            </a:schemeClr>
          </a:solidFill>
        </p:grpSpPr>
        <p:sp>
          <p:nvSpPr>
            <p:cNvPr id="40" name="Retângulo 39"/>
            <p:cNvSpPr/>
            <p:nvPr/>
          </p:nvSpPr>
          <p:spPr>
            <a:xfrm>
              <a:off x="3609974" y="1323976"/>
              <a:ext cx="3228975" cy="13906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2" name="Retângulo 41"/>
            <p:cNvSpPr/>
            <p:nvPr/>
          </p:nvSpPr>
          <p:spPr>
            <a:xfrm flipH="1">
              <a:off x="6838948" y="723488"/>
              <a:ext cx="1828797" cy="49724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3" name="Retângulo 42"/>
            <p:cNvSpPr/>
            <p:nvPr/>
          </p:nvSpPr>
          <p:spPr>
            <a:xfrm flipH="1">
              <a:off x="1733546" y="899816"/>
              <a:ext cx="1876427" cy="47961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5" name="Retângulo 44"/>
            <p:cNvSpPr/>
            <p:nvPr/>
          </p:nvSpPr>
          <p:spPr>
            <a:xfrm>
              <a:off x="3609974" y="3105632"/>
              <a:ext cx="3228975" cy="2590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grpSp>
        <p:nvGrpSpPr>
          <p:cNvPr id="4" name="Grupo 10"/>
          <p:cNvGrpSpPr/>
          <p:nvPr/>
        </p:nvGrpSpPr>
        <p:grpSpPr>
          <a:xfrm>
            <a:off x="-971" y="0"/>
            <a:ext cx="11705609" cy="6584405"/>
            <a:chOff x="-971" y="0"/>
            <a:chExt cx="11705609" cy="6584405"/>
          </a:xfrm>
        </p:grpSpPr>
        <p:pic>
          <p:nvPicPr>
            <p:cNvPr id="12" name="Imagem 11"/>
            <p:cNvPicPr>
              <a:picLocks noChangeAspect="1"/>
            </p:cNvPicPr>
            <p:nvPr/>
          </p:nvPicPr>
          <p:blipFill rotWithShape="1">
            <a:blip r:embed="rId7" cstate="print">
              <a:extLst>
                <a:ext uri="{28A0092B-C50C-407E-A947-70E740481C1C}">
                  <a14:useLocalDpi xmlns:a14="http://schemas.microsoft.com/office/drawing/2010/main" val="0"/>
                </a:ext>
              </a:extLst>
            </a:blip>
            <a:srcRect b="84992"/>
            <a:stretch/>
          </p:blipFill>
          <p:spPr>
            <a:xfrm>
              <a:off x="-971" y="0"/>
              <a:ext cx="11705609" cy="988219"/>
            </a:xfrm>
            <a:prstGeom prst="rect">
              <a:avLst/>
            </a:prstGeom>
          </p:spPr>
        </p:pic>
        <p:pic>
          <p:nvPicPr>
            <p:cNvPr id="13" name="Imagem 12"/>
            <p:cNvPicPr>
              <a:picLocks noChangeAspect="1"/>
            </p:cNvPicPr>
            <p:nvPr/>
          </p:nvPicPr>
          <p:blipFill rotWithShape="1">
            <a:blip r:embed="rId7" cstate="print">
              <a:extLst>
                <a:ext uri="{28A0092B-C50C-407E-A947-70E740481C1C}">
                  <a14:useLocalDpi xmlns:a14="http://schemas.microsoft.com/office/drawing/2010/main" val="0"/>
                </a:ext>
              </a:extLst>
            </a:blip>
            <a:srcRect r="84531"/>
            <a:stretch/>
          </p:blipFill>
          <p:spPr>
            <a:xfrm>
              <a:off x="-971" y="0"/>
              <a:ext cx="1810721" cy="6584405"/>
            </a:xfrm>
            <a:prstGeom prst="rect">
              <a:avLst/>
            </a:prstGeom>
          </p:spPr>
        </p:pic>
        <p:pic>
          <p:nvPicPr>
            <p:cNvPr id="14" name="Imagem 13"/>
            <p:cNvPicPr>
              <a:picLocks noChangeAspect="1"/>
            </p:cNvPicPr>
            <p:nvPr/>
          </p:nvPicPr>
          <p:blipFill rotWithShape="1">
            <a:blip r:embed="rId7" cstate="print">
              <a:extLst>
                <a:ext uri="{28A0092B-C50C-407E-A947-70E740481C1C}">
                  <a14:useLocalDpi xmlns:a14="http://schemas.microsoft.com/office/drawing/2010/main" val="0"/>
                </a:ext>
              </a:extLst>
            </a:blip>
            <a:srcRect t="85000"/>
            <a:stretch/>
          </p:blipFill>
          <p:spPr>
            <a:xfrm>
              <a:off x="-971" y="5596731"/>
              <a:ext cx="11705609" cy="987674"/>
            </a:xfrm>
            <a:prstGeom prst="rect">
              <a:avLst/>
            </a:prstGeom>
          </p:spPr>
        </p:pic>
        <p:pic>
          <p:nvPicPr>
            <p:cNvPr id="15" name="Imagem 14"/>
            <p:cNvPicPr>
              <a:picLocks noChangeAspect="1"/>
            </p:cNvPicPr>
            <p:nvPr/>
          </p:nvPicPr>
          <p:blipFill rotWithShape="1">
            <a:blip r:embed="rId7" cstate="print">
              <a:extLst>
                <a:ext uri="{28A0092B-C50C-407E-A947-70E740481C1C}">
                  <a14:useLocalDpi xmlns:a14="http://schemas.microsoft.com/office/drawing/2010/main" val="0"/>
                </a:ext>
              </a:extLst>
            </a:blip>
            <a:srcRect l="73405"/>
            <a:stretch/>
          </p:blipFill>
          <p:spPr>
            <a:xfrm>
              <a:off x="8591550" y="0"/>
              <a:ext cx="3113088" cy="6584405"/>
            </a:xfrm>
            <a:prstGeom prst="rect">
              <a:avLst/>
            </a:prstGeom>
          </p:spPr>
        </p:pic>
      </p:grpSp>
      <p:sp>
        <p:nvSpPr>
          <p:cNvPr id="26" name="Retângulo 3"/>
          <p:cNvSpPr>
            <a:spLocks noChangeArrowheads="1"/>
          </p:cNvSpPr>
          <p:nvPr/>
        </p:nvSpPr>
        <p:spPr bwMode="auto">
          <a:xfrm>
            <a:off x="1658343" y="77157"/>
            <a:ext cx="6056466" cy="64633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dirty="0" smtClean="0">
                <a:solidFill>
                  <a:srgbClr val="FF6A00"/>
                </a:solidFill>
                <a:latin typeface="Trebuchet MS" pitchFamily="34" charset="0"/>
                <a:ea typeface="Times New Roman" pitchFamily="18" charset="0"/>
                <a:cs typeface="Calibri" pitchFamily="34" charset="0"/>
              </a:rPr>
              <a:t>SOLUÇÕES DE PUBLICIDADE</a:t>
            </a:r>
            <a:endParaRPr lang="pt-BR" sz="3600" b="1" dirty="0">
              <a:solidFill>
                <a:srgbClr val="FF6A00"/>
              </a:solidFill>
              <a:latin typeface="Trebuchet MS" pitchFamily="34" charset="0"/>
              <a:ea typeface="Times New Roman" pitchFamily="18" charset="0"/>
              <a:cs typeface="Calibri" pitchFamily="34" charset="0"/>
            </a:endParaRPr>
          </a:p>
        </p:txBody>
      </p:sp>
      <p:pic>
        <p:nvPicPr>
          <p:cNvPr id="9" name="Imagem 8"/>
          <p:cNvPicPr>
            <a:picLocks noChangeAspect="1"/>
          </p:cNvPicPr>
          <p:nvPr/>
        </p:nvPicPr>
        <p:blipFill rotWithShape="1">
          <a:blip r:embed="rId8" cstate="print">
            <a:extLst>
              <a:ext uri="{28A0092B-C50C-407E-A947-70E740481C1C}">
                <a14:useLocalDpi xmlns:a14="http://schemas.microsoft.com/office/drawing/2010/main" val="0"/>
              </a:ext>
            </a:extLst>
          </a:blip>
          <a:srcRect l="81892" b="86121"/>
          <a:stretch/>
        </p:blipFill>
        <p:spPr>
          <a:xfrm>
            <a:off x="9585960" y="545"/>
            <a:ext cx="2119648" cy="913856"/>
          </a:xfrm>
          <a:prstGeom prst="rect">
            <a:avLst/>
          </a:prstGeom>
        </p:spPr>
      </p:pic>
      <p:sp>
        <p:nvSpPr>
          <p:cNvPr id="25" name="Retângulo 24"/>
          <p:cNvSpPr/>
          <p:nvPr/>
        </p:nvSpPr>
        <p:spPr>
          <a:xfrm>
            <a:off x="969" y="4286708"/>
            <a:ext cx="1808781"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27" name="Retângulo 26"/>
          <p:cNvSpPr/>
          <p:nvPr/>
        </p:nvSpPr>
        <p:spPr>
          <a:xfrm>
            <a:off x="969" y="3923883"/>
            <a:ext cx="1962918"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1" name="Retângulo 14"/>
          <p:cNvSpPr>
            <a:spLocks noChangeArrowheads="1"/>
          </p:cNvSpPr>
          <p:nvPr/>
        </p:nvSpPr>
        <p:spPr bwMode="auto">
          <a:xfrm>
            <a:off x="551193" y="3973572"/>
            <a:ext cx="1412694"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err="1">
                <a:solidFill>
                  <a:prstClr val="white"/>
                </a:solidFill>
                <a:latin typeface="Trebuchet MS" pitchFamily="34" charset="0"/>
                <a:ea typeface="Times New Roman" pitchFamily="18" charset="0"/>
                <a:cs typeface="Calibri" pitchFamily="34" charset="0"/>
              </a:rPr>
              <a:t>Takeovers</a:t>
            </a:r>
            <a:r>
              <a:rPr lang="pt-BR" dirty="0">
                <a:solidFill>
                  <a:prstClr val="white"/>
                </a:solidFill>
                <a:latin typeface="Trebuchet MS" pitchFamily="34" charset="0"/>
                <a:ea typeface="Times New Roman" pitchFamily="18" charset="0"/>
                <a:cs typeface="Calibri" pitchFamily="34" charset="0"/>
              </a:rPr>
              <a:t> </a:t>
            </a:r>
            <a:endParaRPr lang="pt-BR" dirty="0" smtClean="0">
              <a:solidFill>
                <a:prstClr val="white"/>
              </a:solidFill>
              <a:latin typeface="Trebuchet MS" pitchFamily="34" charset="0"/>
              <a:ea typeface="Times New Roman" pitchFamily="18" charset="0"/>
              <a:cs typeface="Calibri" pitchFamily="34" charset="0"/>
            </a:endParaRPr>
          </a:p>
        </p:txBody>
      </p:sp>
      <p:sp>
        <p:nvSpPr>
          <p:cNvPr id="28" name="Retângulo 14"/>
          <p:cNvSpPr>
            <a:spLocks noChangeArrowheads="1"/>
          </p:cNvSpPr>
          <p:nvPr/>
        </p:nvSpPr>
        <p:spPr bwMode="auto">
          <a:xfrm>
            <a:off x="551193" y="4325463"/>
            <a:ext cx="1140056"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smtClean="0">
                <a:solidFill>
                  <a:prstClr val="white"/>
                </a:solidFill>
                <a:latin typeface="Trebuchet MS" pitchFamily="34" charset="0"/>
                <a:ea typeface="Times New Roman" pitchFamily="18" charset="0"/>
                <a:cs typeface="Calibri" pitchFamily="34" charset="0"/>
              </a:rPr>
              <a:t>Banners</a:t>
            </a:r>
          </a:p>
        </p:txBody>
      </p:sp>
    </p:spTree>
    <p:extLst>
      <p:ext uri="{BB962C8B-B14F-4D97-AF65-F5344CB8AC3E}">
        <p14:creationId xmlns:p14="http://schemas.microsoft.com/office/powerpoint/2010/main" val="525984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500"/>
                            </p:stCondLst>
                            <p:childTnLst>
                              <p:par>
                                <p:cTn id="25" presetID="10" presetClass="entr" presetSubtype="0" fill="hold" nodeType="after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704638" cy="658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88"/>
            <a:ext cx="11704638" cy="658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Imagem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2207" y="899816"/>
            <a:ext cx="7020431" cy="11005000"/>
          </a:xfrm>
          <a:prstGeom prst="rect">
            <a:avLst/>
          </a:prstGeom>
        </p:spPr>
      </p:pic>
      <p:grpSp>
        <p:nvGrpSpPr>
          <p:cNvPr id="2" name="Grupo 34"/>
          <p:cNvGrpSpPr/>
          <p:nvPr/>
        </p:nvGrpSpPr>
        <p:grpSpPr>
          <a:xfrm>
            <a:off x="1733545" y="742538"/>
            <a:ext cx="6934199" cy="4972461"/>
            <a:chOff x="1733545" y="723488"/>
            <a:chExt cx="6934199" cy="4972461"/>
          </a:xfrm>
          <a:solidFill>
            <a:schemeClr val="tx1">
              <a:alpha val="70000"/>
            </a:schemeClr>
          </a:solidFill>
        </p:grpSpPr>
        <p:sp>
          <p:nvSpPr>
            <p:cNvPr id="40" name="Retângulo 39"/>
            <p:cNvSpPr/>
            <p:nvPr/>
          </p:nvSpPr>
          <p:spPr>
            <a:xfrm>
              <a:off x="3044006" y="880766"/>
              <a:ext cx="4347393" cy="2437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2" name="Retângulo 41"/>
            <p:cNvSpPr/>
            <p:nvPr/>
          </p:nvSpPr>
          <p:spPr>
            <a:xfrm flipH="1">
              <a:off x="7391399" y="723488"/>
              <a:ext cx="1276345" cy="49724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3" name="Retângulo 42"/>
            <p:cNvSpPr/>
            <p:nvPr/>
          </p:nvSpPr>
          <p:spPr>
            <a:xfrm flipH="1">
              <a:off x="1733545" y="899816"/>
              <a:ext cx="1310461" cy="47961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5" name="Retângulo 44"/>
            <p:cNvSpPr/>
            <p:nvPr/>
          </p:nvSpPr>
          <p:spPr>
            <a:xfrm>
              <a:off x="3044006" y="5361657"/>
              <a:ext cx="4347393" cy="334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grpSp>
        <p:nvGrpSpPr>
          <p:cNvPr id="3" name="Grupo 10"/>
          <p:cNvGrpSpPr/>
          <p:nvPr/>
        </p:nvGrpSpPr>
        <p:grpSpPr>
          <a:xfrm>
            <a:off x="-971" y="0"/>
            <a:ext cx="11705609" cy="6584405"/>
            <a:chOff x="-971" y="0"/>
            <a:chExt cx="11705609" cy="6584405"/>
          </a:xfrm>
        </p:grpSpPr>
        <p:pic>
          <p:nvPicPr>
            <p:cNvPr id="12" name="Imagem 11"/>
            <p:cNvPicPr>
              <a:picLocks noChangeAspect="1"/>
            </p:cNvPicPr>
            <p:nvPr/>
          </p:nvPicPr>
          <p:blipFill rotWithShape="1">
            <a:blip r:embed="rId6" cstate="print">
              <a:extLst>
                <a:ext uri="{28A0092B-C50C-407E-A947-70E740481C1C}">
                  <a14:useLocalDpi xmlns:a14="http://schemas.microsoft.com/office/drawing/2010/main" val="0"/>
                </a:ext>
              </a:extLst>
            </a:blip>
            <a:srcRect b="84992"/>
            <a:stretch/>
          </p:blipFill>
          <p:spPr>
            <a:xfrm>
              <a:off x="-971" y="0"/>
              <a:ext cx="11705609" cy="988219"/>
            </a:xfrm>
            <a:prstGeom prst="rect">
              <a:avLst/>
            </a:prstGeom>
          </p:spPr>
        </p:pic>
        <p:pic>
          <p:nvPicPr>
            <p:cNvPr id="13" name="Imagem 12"/>
            <p:cNvPicPr>
              <a:picLocks noChangeAspect="1"/>
            </p:cNvPicPr>
            <p:nvPr/>
          </p:nvPicPr>
          <p:blipFill rotWithShape="1">
            <a:blip r:embed="rId6" cstate="print">
              <a:extLst>
                <a:ext uri="{28A0092B-C50C-407E-A947-70E740481C1C}">
                  <a14:useLocalDpi xmlns:a14="http://schemas.microsoft.com/office/drawing/2010/main" val="0"/>
                </a:ext>
              </a:extLst>
            </a:blip>
            <a:srcRect r="84531"/>
            <a:stretch/>
          </p:blipFill>
          <p:spPr>
            <a:xfrm>
              <a:off x="-971" y="0"/>
              <a:ext cx="1810721" cy="6584405"/>
            </a:xfrm>
            <a:prstGeom prst="rect">
              <a:avLst/>
            </a:prstGeom>
          </p:spPr>
        </p:pic>
        <p:pic>
          <p:nvPicPr>
            <p:cNvPr id="14" name="Imagem 13"/>
            <p:cNvPicPr>
              <a:picLocks noChangeAspect="1"/>
            </p:cNvPicPr>
            <p:nvPr/>
          </p:nvPicPr>
          <p:blipFill rotWithShape="1">
            <a:blip r:embed="rId6" cstate="print">
              <a:extLst>
                <a:ext uri="{28A0092B-C50C-407E-A947-70E740481C1C}">
                  <a14:useLocalDpi xmlns:a14="http://schemas.microsoft.com/office/drawing/2010/main" val="0"/>
                </a:ext>
              </a:extLst>
            </a:blip>
            <a:srcRect t="85000"/>
            <a:stretch/>
          </p:blipFill>
          <p:spPr>
            <a:xfrm>
              <a:off x="-971" y="5596731"/>
              <a:ext cx="11705609" cy="987674"/>
            </a:xfrm>
            <a:prstGeom prst="rect">
              <a:avLst/>
            </a:prstGeom>
          </p:spPr>
        </p:pic>
        <p:pic>
          <p:nvPicPr>
            <p:cNvPr id="15" name="Imagem 14"/>
            <p:cNvPicPr>
              <a:picLocks noChangeAspect="1"/>
            </p:cNvPicPr>
            <p:nvPr/>
          </p:nvPicPr>
          <p:blipFill rotWithShape="1">
            <a:blip r:embed="rId6" cstate="print">
              <a:extLst>
                <a:ext uri="{28A0092B-C50C-407E-A947-70E740481C1C}">
                  <a14:useLocalDpi xmlns:a14="http://schemas.microsoft.com/office/drawing/2010/main" val="0"/>
                </a:ext>
              </a:extLst>
            </a:blip>
            <a:srcRect l="73405"/>
            <a:stretch/>
          </p:blipFill>
          <p:spPr>
            <a:xfrm>
              <a:off x="8591550" y="0"/>
              <a:ext cx="3113088" cy="6584405"/>
            </a:xfrm>
            <a:prstGeom prst="rect">
              <a:avLst/>
            </a:prstGeom>
          </p:spPr>
        </p:pic>
      </p:grpSp>
      <p:sp>
        <p:nvSpPr>
          <p:cNvPr id="26" name="Retângulo 3"/>
          <p:cNvSpPr>
            <a:spLocks noChangeArrowheads="1"/>
          </p:cNvSpPr>
          <p:nvPr/>
        </p:nvSpPr>
        <p:spPr bwMode="auto">
          <a:xfrm>
            <a:off x="1658343" y="77157"/>
            <a:ext cx="6056466" cy="64633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dirty="0" smtClean="0">
                <a:solidFill>
                  <a:srgbClr val="FF6A00"/>
                </a:solidFill>
                <a:latin typeface="Trebuchet MS" pitchFamily="34" charset="0"/>
                <a:ea typeface="Times New Roman" pitchFamily="18" charset="0"/>
                <a:cs typeface="Calibri" pitchFamily="34" charset="0"/>
              </a:rPr>
              <a:t>SOLUÇÕES DE PUBLICIDADE</a:t>
            </a:r>
            <a:endParaRPr lang="pt-BR" sz="3600" b="1" dirty="0">
              <a:solidFill>
                <a:srgbClr val="FF6A00"/>
              </a:solidFill>
              <a:latin typeface="Trebuchet MS" pitchFamily="34" charset="0"/>
              <a:ea typeface="Times New Roman" pitchFamily="18" charset="0"/>
              <a:cs typeface="Calibri" pitchFamily="34" charset="0"/>
            </a:endParaRPr>
          </a:p>
        </p:txBody>
      </p:sp>
      <p:pic>
        <p:nvPicPr>
          <p:cNvPr id="9" name="Imagem 8"/>
          <p:cNvPicPr>
            <a:picLocks noChangeAspect="1"/>
          </p:cNvPicPr>
          <p:nvPr/>
        </p:nvPicPr>
        <p:blipFill rotWithShape="1">
          <a:blip r:embed="rId7" cstate="print">
            <a:extLst>
              <a:ext uri="{28A0092B-C50C-407E-A947-70E740481C1C}">
                <a14:useLocalDpi xmlns:a14="http://schemas.microsoft.com/office/drawing/2010/main" val="0"/>
              </a:ext>
            </a:extLst>
          </a:blip>
          <a:srcRect l="81892" b="86121"/>
          <a:stretch/>
        </p:blipFill>
        <p:spPr>
          <a:xfrm>
            <a:off x="9585960" y="545"/>
            <a:ext cx="2119648" cy="913856"/>
          </a:xfrm>
          <a:prstGeom prst="rect">
            <a:avLst/>
          </a:prstGeom>
        </p:spPr>
      </p:pic>
      <p:sp>
        <p:nvSpPr>
          <p:cNvPr id="25" name="Retângulo 24"/>
          <p:cNvSpPr/>
          <p:nvPr/>
        </p:nvSpPr>
        <p:spPr>
          <a:xfrm>
            <a:off x="969" y="4286708"/>
            <a:ext cx="1808781"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27" name="Retângulo 26"/>
          <p:cNvSpPr/>
          <p:nvPr/>
        </p:nvSpPr>
        <p:spPr>
          <a:xfrm>
            <a:off x="969" y="3923883"/>
            <a:ext cx="1962918"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6" name="Retângulo 45"/>
          <p:cNvSpPr/>
          <p:nvPr/>
        </p:nvSpPr>
        <p:spPr>
          <a:xfrm>
            <a:off x="969" y="4649534"/>
            <a:ext cx="2250950" cy="362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41" name="Retângulo 14"/>
          <p:cNvSpPr>
            <a:spLocks noChangeArrowheads="1"/>
          </p:cNvSpPr>
          <p:nvPr/>
        </p:nvSpPr>
        <p:spPr bwMode="auto">
          <a:xfrm>
            <a:off x="551193" y="3973572"/>
            <a:ext cx="1412694"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err="1">
                <a:solidFill>
                  <a:prstClr val="white"/>
                </a:solidFill>
                <a:latin typeface="Trebuchet MS" pitchFamily="34" charset="0"/>
                <a:ea typeface="Times New Roman" pitchFamily="18" charset="0"/>
                <a:cs typeface="Calibri" pitchFamily="34" charset="0"/>
              </a:rPr>
              <a:t>Takeovers</a:t>
            </a:r>
            <a:r>
              <a:rPr lang="pt-BR" dirty="0">
                <a:solidFill>
                  <a:prstClr val="white"/>
                </a:solidFill>
                <a:latin typeface="Trebuchet MS" pitchFamily="34" charset="0"/>
                <a:ea typeface="Times New Roman" pitchFamily="18" charset="0"/>
                <a:cs typeface="Calibri" pitchFamily="34" charset="0"/>
              </a:rPr>
              <a:t> </a:t>
            </a:r>
            <a:endParaRPr lang="pt-BR" dirty="0" smtClean="0">
              <a:solidFill>
                <a:prstClr val="white"/>
              </a:solidFill>
              <a:latin typeface="Trebuchet MS" pitchFamily="34" charset="0"/>
              <a:ea typeface="Times New Roman" pitchFamily="18" charset="0"/>
              <a:cs typeface="Calibri" pitchFamily="34" charset="0"/>
            </a:endParaRPr>
          </a:p>
        </p:txBody>
      </p:sp>
      <p:sp>
        <p:nvSpPr>
          <p:cNvPr id="28" name="Retângulo 14"/>
          <p:cNvSpPr>
            <a:spLocks noChangeArrowheads="1"/>
          </p:cNvSpPr>
          <p:nvPr/>
        </p:nvSpPr>
        <p:spPr bwMode="auto">
          <a:xfrm>
            <a:off x="551193" y="4325463"/>
            <a:ext cx="1140056"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smtClean="0">
                <a:solidFill>
                  <a:prstClr val="white"/>
                </a:solidFill>
                <a:latin typeface="Trebuchet MS" pitchFamily="34" charset="0"/>
                <a:ea typeface="Times New Roman" pitchFamily="18" charset="0"/>
                <a:cs typeface="Calibri" pitchFamily="34" charset="0"/>
              </a:rPr>
              <a:t>Banners</a:t>
            </a:r>
          </a:p>
        </p:txBody>
      </p:sp>
      <p:sp>
        <p:nvSpPr>
          <p:cNvPr id="47" name="Retângulo 14"/>
          <p:cNvSpPr>
            <a:spLocks noChangeArrowheads="1"/>
          </p:cNvSpPr>
          <p:nvPr/>
        </p:nvSpPr>
        <p:spPr bwMode="auto">
          <a:xfrm>
            <a:off x="551193" y="4662840"/>
            <a:ext cx="1699504" cy="34163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dirty="0" err="1" smtClean="0">
                <a:solidFill>
                  <a:prstClr val="white"/>
                </a:solidFill>
                <a:latin typeface="Trebuchet MS" pitchFamily="34" charset="0"/>
                <a:ea typeface="Times New Roman" pitchFamily="18" charset="0"/>
                <a:cs typeface="Calibri" pitchFamily="34" charset="0"/>
              </a:rPr>
              <a:t>Advergames</a:t>
            </a:r>
            <a:r>
              <a:rPr lang="pt-BR" dirty="0" smtClean="0">
                <a:solidFill>
                  <a:prstClr val="white"/>
                </a:solidFill>
                <a:latin typeface="Trebuchet MS" pitchFamily="34" charset="0"/>
                <a:ea typeface="Times New Roman" pitchFamily="18" charset="0"/>
                <a:cs typeface="Calibri" pitchFamily="34" charset="0"/>
              </a:rPr>
              <a:t> </a:t>
            </a:r>
          </a:p>
        </p:txBody>
      </p:sp>
    </p:spTree>
    <p:extLst>
      <p:ext uri="{BB962C8B-B14F-4D97-AF65-F5344CB8AC3E}">
        <p14:creationId xmlns:p14="http://schemas.microsoft.com/office/powerpoint/2010/main" val="4004107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226306" name="Picture 2"/>
          <p:cNvPicPr>
            <a:picLocks noChangeAspect="1" noChangeArrowheads="1"/>
          </p:cNvPicPr>
          <p:nvPr/>
        </p:nvPicPr>
        <p:blipFill>
          <a:blip r:embed="rId4" cstate="print"/>
          <a:srcRect/>
          <a:stretch>
            <a:fillRect/>
          </a:stretch>
        </p:blipFill>
        <p:spPr bwMode="auto">
          <a:xfrm>
            <a:off x="0" y="1588"/>
            <a:ext cx="11704638" cy="6583362"/>
          </a:xfrm>
          <a:prstGeom prst="rect">
            <a:avLst/>
          </a:prstGeom>
          <a:noFill/>
          <a:ln w="9525">
            <a:noFill/>
            <a:miter lim="800000"/>
            <a:headEnd/>
            <a:tailEnd/>
          </a:ln>
        </p:spPr>
      </p:pic>
      <p:pic>
        <p:nvPicPr>
          <p:cNvPr id="226330" name="Picture 26" descr="S24_CARECA_TELAS_05"/>
          <p:cNvPicPr>
            <a:picLocks noChangeAspect="1" noChangeArrowheads="1"/>
          </p:cNvPicPr>
          <p:nvPr/>
        </p:nvPicPr>
        <p:blipFill>
          <a:blip r:embed="rId5" cstate="print"/>
          <a:srcRect l="14322" t="13600" r="25783" b="13214"/>
          <a:stretch>
            <a:fillRect/>
          </a:stretch>
        </p:blipFill>
        <p:spPr bwMode="auto">
          <a:xfrm>
            <a:off x="1676400" y="895350"/>
            <a:ext cx="7010400" cy="4818063"/>
          </a:xfrm>
          <a:prstGeom prst="rect">
            <a:avLst/>
          </a:prstGeom>
          <a:noFill/>
        </p:spPr>
      </p:pic>
      <p:sp>
        <p:nvSpPr>
          <p:cNvPr id="43" name="Retângulo 42"/>
          <p:cNvSpPr/>
          <p:nvPr/>
        </p:nvSpPr>
        <p:spPr>
          <a:xfrm flipH="1">
            <a:off x="1695450" y="900113"/>
            <a:ext cx="6999288" cy="479583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grpSp>
        <p:nvGrpSpPr>
          <p:cNvPr id="226309" name="Grupo 10"/>
          <p:cNvGrpSpPr>
            <a:grpSpLocks/>
          </p:cNvGrpSpPr>
          <p:nvPr/>
        </p:nvGrpSpPr>
        <p:grpSpPr bwMode="auto">
          <a:xfrm>
            <a:off x="-1588" y="0"/>
            <a:ext cx="11706226" cy="6584950"/>
            <a:chOff x="-971" y="0"/>
            <a:chExt cx="11705609" cy="6584405"/>
          </a:xfrm>
        </p:grpSpPr>
        <p:pic>
          <p:nvPicPr>
            <p:cNvPr id="226323" name="Imagem 11"/>
            <p:cNvPicPr>
              <a:picLocks noChangeAspect="1"/>
            </p:cNvPicPr>
            <p:nvPr/>
          </p:nvPicPr>
          <p:blipFill>
            <a:blip r:embed="rId6" cstate="print"/>
            <a:srcRect b="84991"/>
            <a:stretch>
              <a:fillRect/>
            </a:stretch>
          </p:blipFill>
          <p:spPr bwMode="auto">
            <a:xfrm>
              <a:off x="-971" y="0"/>
              <a:ext cx="11705609" cy="988219"/>
            </a:xfrm>
            <a:prstGeom prst="rect">
              <a:avLst/>
            </a:prstGeom>
            <a:noFill/>
            <a:ln w="9525">
              <a:noFill/>
              <a:miter lim="800000"/>
              <a:headEnd/>
              <a:tailEnd/>
            </a:ln>
          </p:spPr>
        </p:pic>
        <p:pic>
          <p:nvPicPr>
            <p:cNvPr id="226324" name="Imagem 12"/>
            <p:cNvPicPr>
              <a:picLocks noChangeAspect="1"/>
            </p:cNvPicPr>
            <p:nvPr/>
          </p:nvPicPr>
          <p:blipFill>
            <a:blip r:embed="rId6" cstate="print"/>
            <a:srcRect r="84531"/>
            <a:stretch>
              <a:fillRect/>
            </a:stretch>
          </p:blipFill>
          <p:spPr bwMode="auto">
            <a:xfrm>
              <a:off x="-971" y="0"/>
              <a:ext cx="1810721" cy="6584405"/>
            </a:xfrm>
            <a:prstGeom prst="rect">
              <a:avLst/>
            </a:prstGeom>
            <a:noFill/>
            <a:ln w="9525">
              <a:noFill/>
              <a:miter lim="800000"/>
              <a:headEnd/>
              <a:tailEnd/>
            </a:ln>
          </p:spPr>
        </p:pic>
        <p:pic>
          <p:nvPicPr>
            <p:cNvPr id="226325" name="Imagem 13"/>
            <p:cNvPicPr>
              <a:picLocks noChangeAspect="1"/>
            </p:cNvPicPr>
            <p:nvPr/>
          </p:nvPicPr>
          <p:blipFill>
            <a:blip r:embed="rId6" cstate="print"/>
            <a:srcRect t="85001"/>
            <a:stretch>
              <a:fillRect/>
            </a:stretch>
          </p:blipFill>
          <p:spPr bwMode="auto">
            <a:xfrm>
              <a:off x="-971" y="5596731"/>
              <a:ext cx="11705609" cy="987674"/>
            </a:xfrm>
            <a:prstGeom prst="rect">
              <a:avLst/>
            </a:prstGeom>
            <a:noFill/>
            <a:ln w="9525">
              <a:noFill/>
              <a:miter lim="800000"/>
              <a:headEnd/>
              <a:tailEnd/>
            </a:ln>
          </p:spPr>
        </p:pic>
        <p:pic>
          <p:nvPicPr>
            <p:cNvPr id="226326" name="Imagem 14"/>
            <p:cNvPicPr>
              <a:picLocks noChangeAspect="1"/>
            </p:cNvPicPr>
            <p:nvPr/>
          </p:nvPicPr>
          <p:blipFill>
            <a:blip r:embed="rId6" cstate="print"/>
            <a:srcRect l="73405"/>
            <a:stretch>
              <a:fillRect/>
            </a:stretch>
          </p:blipFill>
          <p:spPr bwMode="auto">
            <a:xfrm>
              <a:off x="8591550" y="0"/>
              <a:ext cx="3113088" cy="6584405"/>
            </a:xfrm>
            <a:prstGeom prst="rect">
              <a:avLst/>
            </a:prstGeom>
            <a:noFill/>
            <a:ln w="9525">
              <a:noFill/>
              <a:miter lim="800000"/>
              <a:headEnd/>
              <a:tailEnd/>
            </a:ln>
          </p:spPr>
        </p:pic>
      </p:grpSp>
      <p:pic>
        <p:nvPicPr>
          <p:cNvPr id="226329" name="Picture 25" descr="S24_CARECA_TELAS_05"/>
          <p:cNvPicPr>
            <a:picLocks noChangeAspect="1" noChangeArrowheads="1"/>
          </p:cNvPicPr>
          <p:nvPr/>
        </p:nvPicPr>
        <p:blipFill>
          <a:blip r:embed="rId7" cstate="print"/>
          <a:srcRect l="26204" t="37955" r="68425" b="59320"/>
          <a:stretch>
            <a:fillRect/>
          </a:stretch>
        </p:blipFill>
        <p:spPr bwMode="auto">
          <a:xfrm>
            <a:off x="3052763" y="2054225"/>
            <a:ext cx="1054100" cy="304800"/>
          </a:xfrm>
          <a:prstGeom prst="rect">
            <a:avLst/>
          </a:prstGeom>
          <a:noFill/>
        </p:spPr>
      </p:pic>
      <p:sp>
        <p:nvSpPr>
          <p:cNvPr id="25" name="Retângulo 24"/>
          <p:cNvSpPr/>
          <p:nvPr/>
        </p:nvSpPr>
        <p:spPr>
          <a:xfrm>
            <a:off x="1588" y="4286250"/>
            <a:ext cx="1808162" cy="3635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7" name="Retângulo 26"/>
          <p:cNvSpPr/>
          <p:nvPr/>
        </p:nvSpPr>
        <p:spPr>
          <a:xfrm>
            <a:off x="1588" y="3924300"/>
            <a:ext cx="19621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46" name="Retângulo 45"/>
          <p:cNvSpPr/>
          <p:nvPr/>
        </p:nvSpPr>
        <p:spPr>
          <a:xfrm>
            <a:off x="1588" y="4649788"/>
            <a:ext cx="2251075"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3" name="Retângulo 22"/>
          <p:cNvSpPr/>
          <p:nvPr/>
        </p:nvSpPr>
        <p:spPr>
          <a:xfrm>
            <a:off x="1588" y="5011738"/>
            <a:ext cx="2659062" cy="363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26316" name="Retângulo 14"/>
          <p:cNvSpPr>
            <a:spLocks noChangeArrowheads="1"/>
          </p:cNvSpPr>
          <p:nvPr/>
        </p:nvSpPr>
        <p:spPr bwMode="auto">
          <a:xfrm>
            <a:off x="550863" y="3973513"/>
            <a:ext cx="1412875" cy="34131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Takeovers </a:t>
            </a:r>
          </a:p>
        </p:txBody>
      </p:sp>
      <p:sp>
        <p:nvSpPr>
          <p:cNvPr id="226317" name="Retângulo 14"/>
          <p:cNvSpPr>
            <a:spLocks noChangeArrowheads="1"/>
          </p:cNvSpPr>
          <p:nvPr/>
        </p:nvSpPr>
        <p:spPr bwMode="auto">
          <a:xfrm>
            <a:off x="550863" y="4325938"/>
            <a:ext cx="1139825" cy="34131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Banners</a:t>
            </a:r>
          </a:p>
        </p:txBody>
      </p:sp>
      <p:sp>
        <p:nvSpPr>
          <p:cNvPr id="226318" name="Retângulo 14"/>
          <p:cNvSpPr>
            <a:spLocks noChangeArrowheads="1"/>
          </p:cNvSpPr>
          <p:nvPr/>
        </p:nvSpPr>
        <p:spPr bwMode="auto">
          <a:xfrm>
            <a:off x="550863" y="4662488"/>
            <a:ext cx="1700212" cy="341312"/>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Advergames </a:t>
            </a:r>
          </a:p>
        </p:txBody>
      </p:sp>
      <p:sp>
        <p:nvSpPr>
          <p:cNvPr id="24" name="Retângulo 14"/>
          <p:cNvSpPr>
            <a:spLocks noChangeArrowheads="1"/>
          </p:cNvSpPr>
          <p:nvPr/>
        </p:nvSpPr>
        <p:spPr bwMode="auto">
          <a:xfrm>
            <a:off x="550863" y="5029200"/>
            <a:ext cx="2065337" cy="341313"/>
          </a:xfrm>
          <a:prstGeom prst="rect">
            <a:avLst/>
          </a:prstGeom>
          <a:noFill/>
          <a:ln w="9525">
            <a:noFill/>
            <a:miter lim="800000"/>
            <a:headEnd/>
            <a:tailEnd/>
          </a:ln>
        </p:spPr>
        <p:txBody>
          <a:bodyPr wrap="none">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Canais Especiais</a:t>
            </a:r>
          </a:p>
        </p:txBody>
      </p:sp>
      <p:sp>
        <p:nvSpPr>
          <p:cNvPr id="226310" name="Retângulo 3"/>
          <p:cNvSpPr>
            <a:spLocks noChangeArrowheads="1"/>
          </p:cNvSpPr>
          <p:nvPr/>
        </p:nvSpPr>
        <p:spPr bwMode="auto">
          <a:xfrm>
            <a:off x="1658938" y="77788"/>
            <a:ext cx="6056312" cy="6461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a:solidFill>
                  <a:srgbClr val="FF6A00"/>
                </a:solidFill>
                <a:latin typeface="Trebuchet MS" pitchFamily="34" charset="0"/>
                <a:ea typeface="Times New Roman" pitchFamily="18" charset="0"/>
                <a:cs typeface="Calibri" pitchFamily="34" charset="0"/>
              </a:rPr>
              <a:t>SOLUÇÕES DE PUBLICIDADE</a:t>
            </a:r>
          </a:p>
        </p:txBody>
      </p:sp>
      <p:pic>
        <p:nvPicPr>
          <p:cNvPr id="226311" name="Imagem 8"/>
          <p:cNvPicPr>
            <a:picLocks noChangeAspect="1"/>
          </p:cNvPicPr>
          <p:nvPr/>
        </p:nvPicPr>
        <p:blipFill>
          <a:blip r:embed="rId8" cstate="print"/>
          <a:srcRect l="81892" b="86121"/>
          <a:stretch>
            <a:fillRect/>
          </a:stretch>
        </p:blipFill>
        <p:spPr bwMode="auto">
          <a:xfrm>
            <a:off x="9585325" y="0"/>
            <a:ext cx="2120900" cy="914400"/>
          </a:xfrm>
          <a:prstGeom prst="rect">
            <a:avLst/>
          </a:prstGeom>
          <a:noFill/>
          <a:ln w="9525">
            <a:noFill/>
            <a:miter lim="800000"/>
            <a:headEnd/>
            <a:tailEnd/>
          </a:ln>
        </p:spPr>
      </p:pic>
    </p:spTree>
    <p:extLst>
      <p:ext uri="{BB962C8B-B14F-4D97-AF65-F5344CB8AC3E}">
        <p14:creationId xmlns:p14="http://schemas.microsoft.com/office/powerpoint/2010/main" val="3979905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26329"/>
                                        </p:tgtEl>
                                        <p:attrNameLst>
                                          <p:attrName>style.visibility</p:attrName>
                                        </p:attrNameLst>
                                      </p:cBhvr>
                                      <p:to>
                                        <p:strVal val="visible"/>
                                      </p:to>
                                    </p:set>
                                    <p:anim calcmode="lin" valueType="num">
                                      <p:cBhvr>
                                        <p:cTn id="15" dur="300" fill="hold"/>
                                        <p:tgtEl>
                                          <p:spTgt spid="226329"/>
                                        </p:tgtEl>
                                        <p:attrNameLst>
                                          <p:attrName>ppt_w</p:attrName>
                                        </p:attrNameLst>
                                      </p:cBhvr>
                                      <p:tavLst>
                                        <p:tav tm="0">
                                          <p:val>
                                            <p:fltVal val="0"/>
                                          </p:val>
                                        </p:tav>
                                        <p:tav tm="100000">
                                          <p:val>
                                            <p:strVal val="#ppt_w"/>
                                          </p:val>
                                        </p:tav>
                                      </p:tavLst>
                                    </p:anim>
                                    <p:anim calcmode="lin" valueType="num">
                                      <p:cBhvr>
                                        <p:cTn id="16" dur="300" fill="hold"/>
                                        <p:tgtEl>
                                          <p:spTgt spid="226329"/>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xit" presetSubtype="0" fill="hold" nodeType="withEffect">
                                  <p:stCondLst>
                                    <p:cond delay="120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par>
                                <p:cTn id="23" presetID="10" presetClass="exit" presetSubtype="0" fill="hold" nodeType="withEffect">
                                  <p:stCondLst>
                                    <p:cond delay="1200"/>
                                  </p:stCondLst>
                                  <p:childTnLst>
                                    <p:animEffect transition="out" filter="fade">
                                      <p:cBhvr>
                                        <p:cTn id="24" dur="500"/>
                                        <p:tgtEl>
                                          <p:spTgt spid="226329"/>
                                        </p:tgtEl>
                                      </p:cBhvr>
                                    </p:animEffect>
                                    <p:set>
                                      <p:cBhvr>
                                        <p:cTn id="25" dur="1" fill="hold">
                                          <p:stCondLst>
                                            <p:cond delay="499"/>
                                          </p:stCondLst>
                                        </p:cTn>
                                        <p:tgtEl>
                                          <p:spTgt spid="2263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3"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9219" name="Picture 2"/>
          <p:cNvPicPr>
            <a:picLocks noChangeAspect="1" noChangeArrowheads="1"/>
          </p:cNvPicPr>
          <p:nvPr/>
        </p:nvPicPr>
        <p:blipFill>
          <a:blip r:embed="rId4" cstate="print"/>
          <a:srcRect/>
          <a:stretch>
            <a:fillRect/>
          </a:stretch>
        </p:blipFill>
        <p:spPr bwMode="auto">
          <a:xfrm>
            <a:off x="0" y="1588"/>
            <a:ext cx="11704638" cy="6583362"/>
          </a:xfrm>
          <a:prstGeom prst="rect">
            <a:avLst/>
          </a:prstGeom>
          <a:noFill/>
          <a:ln w="9525">
            <a:noFill/>
            <a:miter lim="800000"/>
            <a:headEnd/>
            <a:tailEnd/>
          </a:ln>
        </p:spPr>
      </p:pic>
      <p:sp>
        <p:nvSpPr>
          <p:cNvPr id="31" name="Retângulo 30"/>
          <p:cNvSpPr/>
          <p:nvPr/>
        </p:nvSpPr>
        <p:spPr>
          <a:xfrm flipH="1">
            <a:off x="1584325" y="919163"/>
            <a:ext cx="7148513" cy="479583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grpSp>
        <p:nvGrpSpPr>
          <p:cNvPr id="2" name="Grupo 10"/>
          <p:cNvGrpSpPr>
            <a:grpSpLocks/>
          </p:cNvGrpSpPr>
          <p:nvPr/>
        </p:nvGrpSpPr>
        <p:grpSpPr bwMode="auto">
          <a:xfrm>
            <a:off x="-1588" y="0"/>
            <a:ext cx="11706226" cy="6584950"/>
            <a:chOff x="-971" y="0"/>
            <a:chExt cx="11705609" cy="6584405"/>
          </a:xfrm>
        </p:grpSpPr>
        <p:pic>
          <p:nvPicPr>
            <p:cNvPr id="9238" name="Imagem 11"/>
            <p:cNvPicPr>
              <a:picLocks noChangeAspect="1"/>
            </p:cNvPicPr>
            <p:nvPr/>
          </p:nvPicPr>
          <p:blipFill>
            <a:blip r:embed="rId5" cstate="print"/>
            <a:srcRect b="84991"/>
            <a:stretch>
              <a:fillRect/>
            </a:stretch>
          </p:blipFill>
          <p:spPr bwMode="auto">
            <a:xfrm>
              <a:off x="-971" y="0"/>
              <a:ext cx="11705609" cy="988219"/>
            </a:xfrm>
            <a:prstGeom prst="rect">
              <a:avLst/>
            </a:prstGeom>
            <a:noFill/>
            <a:ln w="9525">
              <a:noFill/>
              <a:miter lim="800000"/>
              <a:headEnd/>
              <a:tailEnd/>
            </a:ln>
          </p:spPr>
        </p:pic>
        <p:pic>
          <p:nvPicPr>
            <p:cNvPr id="9239" name="Imagem 12"/>
            <p:cNvPicPr>
              <a:picLocks noChangeAspect="1"/>
            </p:cNvPicPr>
            <p:nvPr/>
          </p:nvPicPr>
          <p:blipFill>
            <a:blip r:embed="rId5" cstate="print"/>
            <a:srcRect r="84531"/>
            <a:stretch>
              <a:fillRect/>
            </a:stretch>
          </p:blipFill>
          <p:spPr bwMode="auto">
            <a:xfrm>
              <a:off x="-971" y="0"/>
              <a:ext cx="1810721" cy="6584405"/>
            </a:xfrm>
            <a:prstGeom prst="rect">
              <a:avLst/>
            </a:prstGeom>
            <a:noFill/>
            <a:ln w="9525">
              <a:noFill/>
              <a:miter lim="800000"/>
              <a:headEnd/>
              <a:tailEnd/>
            </a:ln>
          </p:spPr>
        </p:pic>
        <p:pic>
          <p:nvPicPr>
            <p:cNvPr id="9240" name="Imagem 13"/>
            <p:cNvPicPr>
              <a:picLocks noChangeAspect="1"/>
            </p:cNvPicPr>
            <p:nvPr/>
          </p:nvPicPr>
          <p:blipFill>
            <a:blip r:embed="rId5" cstate="print"/>
            <a:srcRect t="85001"/>
            <a:stretch>
              <a:fillRect/>
            </a:stretch>
          </p:blipFill>
          <p:spPr bwMode="auto">
            <a:xfrm>
              <a:off x="-971" y="5596731"/>
              <a:ext cx="11705609" cy="987674"/>
            </a:xfrm>
            <a:prstGeom prst="rect">
              <a:avLst/>
            </a:prstGeom>
            <a:noFill/>
            <a:ln w="9525">
              <a:noFill/>
              <a:miter lim="800000"/>
              <a:headEnd/>
              <a:tailEnd/>
            </a:ln>
          </p:spPr>
        </p:pic>
        <p:pic>
          <p:nvPicPr>
            <p:cNvPr id="9241" name="Imagem 14"/>
            <p:cNvPicPr>
              <a:picLocks noChangeAspect="1"/>
            </p:cNvPicPr>
            <p:nvPr/>
          </p:nvPicPr>
          <p:blipFill>
            <a:blip r:embed="rId5" cstate="print"/>
            <a:srcRect l="73405"/>
            <a:stretch>
              <a:fillRect/>
            </a:stretch>
          </p:blipFill>
          <p:spPr bwMode="auto">
            <a:xfrm>
              <a:off x="8591550" y="0"/>
              <a:ext cx="3113088" cy="6584405"/>
            </a:xfrm>
            <a:prstGeom prst="rect">
              <a:avLst/>
            </a:prstGeom>
            <a:noFill/>
            <a:ln w="9525">
              <a:noFill/>
              <a:miter lim="800000"/>
              <a:headEnd/>
              <a:tailEnd/>
            </a:ln>
          </p:spPr>
        </p:pic>
      </p:grpSp>
      <p:pic>
        <p:nvPicPr>
          <p:cNvPr id="9222" name="Picture 24" descr="S24_CARECA_TELAS_05"/>
          <p:cNvPicPr>
            <a:picLocks noChangeAspect="1" noChangeArrowheads="1"/>
          </p:cNvPicPr>
          <p:nvPr/>
        </p:nvPicPr>
        <p:blipFill>
          <a:blip r:embed="rId6" cstate="print"/>
          <a:srcRect l="14322" t="13600" r="25783" b="13214"/>
          <a:stretch>
            <a:fillRect/>
          </a:stretch>
        </p:blipFill>
        <p:spPr bwMode="auto">
          <a:xfrm>
            <a:off x="1676400" y="895350"/>
            <a:ext cx="7010400" cy="4818063"/>
          </a:xfrm>
          <a:prstGeom prst="rect">
            <a:avLst/>
          </a:prstGeom>
          <a:noFill/>
          <a:ln w="9525">
            <a:noFill/>
            <a:miter lim="800000"/>
            <a:headEnd/>
            <a:tailEnd/>
          </a:ln>
        </p:spPr>
      </p:pic>
      <p:sp>
        <p:nvSpPr>
          <p:cNvPr id="9223" name="Retângulo 3"/>
          <p:cNvSpPr>
            <a:spLocks noChangeArrowheads="1"/>
          </p:cNvSpPr>
          <p:nvPr/>
        </p:nvSpPr>
        <p:spPr bwMode="auto">
          <a:xfrm>
            <a:off x="1658938" y="77788"/>
            <a:ext cx="6056312" cy="646112"/>
          </a:xfrm>
          <a:prstGeom prst="rect">
            <a:avLst/>
          </a:prstGeom>
          <a:noFill/>
          <a:ln w="9525">
            <a:noFill/>
            <a:miter lim="800000"/>
            <a:headEnd/>
            <a:tailEnd/>
          </a:ln>
        </p:spPr>
        <p:txBody>
          <a:bodyPr wrap="none">
            <a:spAutoFit/>
          </a:bodyPr>
          <a:lstStyle/>
          <a:p>
            <a:pPr eaLnBrk="0" hangingPunct="0"/>
            <a:r>
              <a:rPr lang="pt-BR" sz="3600" b="1">
                <a:solidFill>
                  <a:srgbClr val="FF6A00"/>
                </a:solidFill>
                <a:latin typeface="Trebuchet MS" pitchFamily="34" charset="0"/>
                <a:ea typeface="Times New Roman" pitchFamily="18" charset="0"/>
                <a:cs typeface="Calibri" pitchFamily="34" charset="0"/>
              </a:rPr>
              <a:t>SOLUÇÕES DE PUBLICIDADE</a:t>
            </a:r>
          </a:p>
        </p:txBody>
      </p:sp>
      <p:pic>
        <p:nvPicPr>
          <p:cNvPr id="9224" name="Imagem 8"/>
          <p:cNvPicPr>
            <a:picLocks noChangeAspect="1"/>
          </p:cNvPicPr>
          <p:nvPr/>
        </p:nvPicPr>
        <p:blipFill>
          <a:blip r:embed="rId7" cstate="print"/>
          <a:srcRect l="81892" b="86121"/>
          <a:stretch>
            <a:fillRect/>
          </a:stretch>
        </p:blipFill>
        <p:spPr bwMode="auto">
          <a:xfrm>
            <a:off x="9585325" y="0"/>
            <a:ext cx="2120900" cy="914400"/>
          </a:xfrm>
          <a:prstGeom prst="rect">
            <a:avLst/>
          </a:prstGeom>
          <a:noFill/>
          <a:ln w="9525">
            <a:noFill/>
            <a:miter lim="800000"/>
            <a:headEnd/>
            <a:tailEnd/>
          </a:ln>
        </p:spPr>
      </p:pic>
      <p:sp>
        <p:nvSpPr>
          <p:cNvPr id="25" name="Retângulo 24"/>
          <p:cNvSpPr/>
          <p:nvPr/>
        </p:nvSpPr>
        <p:spPr>
          <a:xfrm>
            <a:off x="1588" y="4286250"/>
            <a:ext cx="1808162" cy="3635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27" name="Retângulo 26"/>
          <p:cNvSpPr/>
          <p:nvPr/>
        </p:nvSpPr>
        <p:spPr>
          <a:xfrm>
            <a:off x="1588" y="3924300"/>
            <a:ext cx="19621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46" name="Retângulo 45"/>
          <p:cNvSpPr/>
          <p:nvPr/>
        </p:nvSpPr>
        <p:spPr>
          <a:xfrm>
            <a:off x="1588" y="4649788"/>
            <a:ext cx="2251075"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23" name="Retângulo 22"/>
          <p:cNvSpPr/>
          <p:nvPr/>
        </p:nvSpPr>
        <p:spPr>
          <a:xfrm>
            <a:off x="1588" y="5011738"/>
            <a:ext cx="2659062" cy="363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32" name="Retângulo 31"/>
          <p:cNvSpPr/>
          <p:nvPr/>
        </p:nvSpPr>
        <p:spPr>
          <a:xfrm>
            <a:off x="1588" y="5375275"/>
            <a:ext cx="1711325"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9230" name="Retângulo 14"/>
          <p:cNvSpPr>
            <a:spLocks noChangeArrowheads="1"/>
          </p:cNvSpPr>
          <p:nvPr/>
        </p:nvSpPr>
        <p:spPr bwMode="auto">
          <a:xfrm>
            <a:off x="550863" y="3973513"/>
            <a:ext cx="1412875" cy="341312"/>
          </a:xfrm>
          <a:prstGeom prst="rect">
            <a:avLst/>
          </a:prstGeom>
          <a:noFill/>
          <a:ln w="9525">
            <a:noFill/>
            <a:miter lim="800000"/>
            <a:headEnd/>
            <a:tailEnd/>
          </a:ln>
        </p:spPr>
        <p:txBody>
          <a:bodyPr wrap="none">
            <a:spAutoFit/>
          </a:bodyPr>
          <a:lstStyle/>
          <a:p>
            <a:pPr marL="139700" indent="-139700" eaLnBrk="0" hangingPunct="0">
              <a:lnSpc>
                <a:spcPct val="90000"/>
              </a:lnSpc>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Takeovers </a:t>
            </a:r>
          </a:p>
        </p:txBody>
      </p:sp>
      <p:sp>
        <p:nvSpPr>
          <p:cNvPr id="9231" name="Retângulo 14"/>
          <p:cNvSpPr>
            <a:spLocks noChangeArrowheads="1"/>
          </p:cNvSpPr>
          <p:nvPr/>
        </p:nvSpPr>
        <p:spPr bwMode="auto">
          <a:xfrm>
            <a:off x="550863" y="4325938"/>
            <a:ext cx="1139825" cy="341312"/>
          </a:xfrm>
          <a:prstGeom prst="rect">
            <a:avLst/>
          </a:prstGeom>
          <a:noFill/>
          <a:ln w="9525">
            <a:noFill/>
            <a:miter lim="800000"/>
            <a:headEnd/>
            <a:tailEnd/>
          </a:ln>
        </p:spPr>
        <p:txBody>
          <a:bodyPr wrap="none">
            <a:spAutoFit/>
          </a:bodyPr>
          <a:lstStyle/>
          <a:p>
            <a:pPr marL="139700" indent="-139700" eaLnBrk="0" hangingPunct="0">
              <a:lnSpc>
                <a:spcPct val="90000"/>
              </a:lnSpc>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Banners</a:t>
            </a:r>
          </a:p>
        </p:txBody>
      </p:sp>
      <p:sp>
        <p:nvSpPr>
          <p:cNvPr id="9232" name="Retângulo 14"/>
          <p:cNvSpPr>
            <a:spLocks noChangeArrowheads="1"/>
          </p:cNvSpPr>
          <p:nvPr/>
        </p:nvSpPr>
        <p:spPr bwMode="auto">
          <a:xfrm>
            <a:off x="550863" y="4662488"/>
            <a:ext cx="1700212" cy="341312"/>
          </a:xfrm>
          <a:prstGeom prst="rect">
            <a:avLst/>
          </a:prstGeom>
          <a:noFill/>
          <a:ln w="9525">
            <a:noFill/>
            <a:miter lim="800000"/>
            <a:headEnd/>
            <a:tailEnd/>
          </a:ln>
        </p:spPr>
        <p:txBody>
          <a:bodyPr wrap="none">
            <a:spAutoFit/>
          </a:bodyPr>
          <a:lstStyle/>
          <a:p>
            <a:pPr marL="139700" indent="-139700" eaLnBrk="0" hangingPunct="0">
              <a:lnSpc>
                <a:spcPct val="90000"/>
              </a:lnSpc>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Advergames </a:t>
            </a:r>
          </a:p>
        </p:txBody>
      </p:sp>
      <p:sp>
        <p:nvSpPr>
          <p:cNvPr id="9233" name="Retângulo 14"/>
          <p:cNvSpPr>
            <a:spLocks noChangeArrowheads="1"/>
          </p:cNvSpPr>
          <p:nvPr/>
        </p:nvSpPr>
        <p:spPr bwMode="auto">
          <a:xfrm>
            <a:off x="550863" y="5029200"/>
            <a:ext cx="2065337" cy="341313"/>
          </a:xfrm>
          <a:prstGeom prst="rect">
            <a:avLst/>
          </a:prstGeom>
          <a:noFill/>
          <a:ln w="9525">
            <a:noFill/>
            <a:miter lim="800000"/>
            <a:headEnd/>
            <a:tailEnd/>
          </a:ln>
        </p:spPr>
        <p:txBody>
          <a:bodyPr wrap="none">
            <a:spAutoFit/>
          </a:bodyPr>
          <a:lstStyle/>
          <a:p>
            <a:pPr marL="139700" indent="-139700" eaLnBrk="0" hangingPunct="0">
              <a:lnSpc>
                <a:spcPct val="90000"/>
              </a:lnSpc>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Canais Especiais</a:t>
            </a:r>
          </a:p>
        </p:txBody>
      </p:sp>
      <p:sp>
        <p:nvSpPr>
          <p:cNvPr id="33" name="Retângulo 14"/>
          <p:cNvSpPr>
            <a:spLocks noChangeArrowheads="1"/>
          </p:cNvSpPr>
          <p:nvPr/>
        </p:nvSpPr>
        <p:spPr bwMode="auto">
          <a:xfrm>
            <a:off x="550863" y="5381625"/>
            <a:ext cx="1100137" cy="341313"/>
          </a:xfrm>
          <a:prstGeom prst="rect">
            <a:avLst/>
          </a:prstGeom>
          <a:noFill/>
          <a:ln w="9525">
            <a:noFill/>
            <a:miter lim="800000"/>
            <a:headEnd/>
            <a:tailEnd/>
          </a:ln>
        </p:spPr>
        <p:txBody>
          <a:bodyPr wrap="none">
            <a:spAutoFit/>
          </a:bodyPr>
          <a:lstStyle/>
          <a:p>
            <a:pPr marL="139700" indent="-139700" eaLnBrk="0" hangingPunct="0">
              <a:lnSpc>
                <a:spcPct val="90000"/>
              </a:lnSpc>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Mobile </a:t>
            </a:r>
          </a:p>
        </p:txBody>
      </p:sp>
      <p:pic>
        <p:nvPicPr>
          <p:cNvPr id="109594" name="Picture 26" descr="S24_CARECA_TELAS_06"/>
          <p:cNvPicPr>
            <a:picLocks noChangeAspect="1" noChangeArrowheads="1"/>
          </p:cNvPicPr>
          <p:nvPr/>
        </p:nvPicPr>
        <p:blipFill>
          <a:blip r:embed="rId8" cstate="print"/>
          <a:srcRect l="37949" t="28214" r="22353"/>
          <a:stretch>
            <a:fillRect/>
          </a:stretch>
        </p:blipFill>
        <p:spPr bwMode="auto">
          <a:xfrm>
            <a:off x="4441825" y="1865313"/>
            <a:ext cx="4646613" cy="4725987"/>
          </a:xfrm>
          <a:prstGeom prst="rect">
            <a:avLst/>
          </a:prstGeom>
          <a:noFill/>
          <a:ln w="9525">
            <a:noFill/>
            <a:miter lim="800000"/>
            <a:headEnd/>
            <a:tailEnd/>
          </a:ln>
        </p:spPr>
      </p:pic>
      <p:pic>
        <p:nvPicPr>
          <p:cNvPr id="109596" name="Picture 28" descr="S24_CARECA_07"/>
          <p:cNvPicPr>
            <a:picLocks noChangeAspect="1" noChangeArrowheads="1"/>
          </p:cNvPicPr>
          <p:nvPr/>
        </p:nvPicPr>
        <p:blipFill>
          <a:blip r:embed="rId9" cstate="print"/>
          <a:srcRect l="47687" t="27200" r="26761"/>
          <a:stretch>
            <a:fillRect/>
          </a:stretch>
        </p:blipFill>
        <p:spPr bwMode="auto">
          <a:xfrm>
            <a:off x="5581650" y="1803400"/>
            <a:ext cx="2990850" cy="4792663"/>
          </a:xfrm>
          <a:prstGeom prst="rect">
            <a:avLst/>
          </a:prstGeom>
          <a:noFill/>
          <a:ln w="9525">
            <a:noFill/>
            <a:miter lim="800000"/>
            <a:headEnd/>
            <a:tailEnd/>
          </a:ln>
        </p:spPr>
      </p:pic>
      <p:pic>
        <p:nvPicPr>
          <p:cNvPr id="109598" name="Picture 30" descr="S24_CARECA_08"/>
          <p:cNvPicPr>
            <a:picLocks noChangeAspect="1" noChangeArrowheads="1"/>
          </p:cNvPicPr>
          <p:nvPr/>
        </p:nvPicPr>
        <p:blipFill>
          <a:blip r:embed="rId10" cstate="print"/>
          <a:srcRect l="41829" t="35013" r="45802"/>
          <a:stretch>
            <a:fillRect/>
          </a:stretch>
        </p:blipFill>
        <p:spPr bwMode="auto">
          <a:xfrm>
            <a:off x="4895850" y="2312988"/>
            <a:ext cx="1447800" cy="42783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2" presetClass="entr" presetSubtype="4" decel="50000" fill="hold" nodeType="withEffect">
                                  <p:stCondLst>
                                    <p:cond delay="300"/>
                                  </p:stCondLst>
                                  <p:childTnLst>
                                    <p:set>
                                      <p:cBhvr>
                                        <p:cTn id="16" dur="1" fill="hold">
                                          <p:stCondLst>
                                            <p:cond delay="0"/>
                                          </p:stCondLst>
                                        </p:cTn>
                                        <p:tgtEl>
                                          <p:spTgt spid="109594"/>
                                        </p:tgtEl>
                                        <p:attrNameLst>
                                          <p:attrName>style.visibility</p:attrName>
                                        </p:attrNameLst>
                                      </p:cBhvr>
                                      <p:to>
                                        <p:strVal val="visible"/>
                                      </p:to>
                                    </p:set>
                                    <p:anim calcmode="lin" valueType="num">
                                      <p:cBhvr additive="base">
                                        <p:cTn id="17" dur="500" fill="hold"/>
                                        <p:tgtEl>
                                          <p:spTgt spid="109594"/>
                                        </p:tgtEl>
                                        <p:attrNameLst>
                                          <p:attrName>ppt_x</p:attrName>
                                        </p:attrNameLst>
                                      </p:cBhvr>
                                      <p:tavLst>
                                        <p:tav tm="0">
                                          <p:val>
                                            <p:strVal val="#ppt_x"/>
                                          </p:val>
                                        </p:tav>
                                        <p:tav tm="100000">
                                          <p:val>
                                            <p:strVal val="#ppt_x"/>
                                          </p:val>
                                        </p:tav>
                                      </p:tavLst>
                                    </p:anim>
                                    <p:anim calcmode="lin" valueType="num">
                                      <p:cBhvr additive="base">
                                        <p:cTn id="18" dur="500" fill="hold"/>
                                        <p:tgtEl>
                                          <p:spTgt spid="109594"/>
                                        </p:tgtEl>
                                        <p:attrNameLst>
                                          <p:attrName>ppt_y</p:attrName>
                                        </p:attrNameLst>
                                      </p:cBhvr>
                                      <p:tavLst>
                                        <p:tav tm="0">
                                          <p:val>
                                            <p:strVal val="1+#ppt_h/2"/>
                                          </p:val>
                                        </p:tav>
                                        <p:tav tm="100000">
                                          <p:val>
                                            <p:strVal val="#ppt_y"/>
                                          </p:val>
                                        </p:tav>
                                      </p:tavLst>
                                    </p:anim>
                                  </p:childTnLst>
                                </p:cTn>
                              </p:par>
                              <p:par>
                                <p:cTn id="19" presetID="2" presetClass="entr" presetSubtype="4" decel="50000" fill="hold" nodeType="withEffect">
                                  <p:stCondLst>
                                    <p:cond delay="300"/>
                                  </p:stCondLst>
                                  <p:childTnLst>
                                    <p:set>
                                      <p:cBhvr>
                                        <p:cTn id="20" dur="1" fill="hold">
                                          <p:stCondLst>
                                            <p:cond delay="0"/>
                                          </p:stCondLst>
                                        </p:cTn>
                                        <p:tgtEl>
                                          <p:spTgt spid="109596"/>
                                        </p:tgtEl>
                                        <p:attrNameLst>
                                          <p:attrName>style.visibility</p:attrName>
                                        </p:attrNameLst>
                                      </p:cBhvr>
                                      <p:to>
                                        <p:strVal val="visible"/>
                                      </p:to>
                                    </p:set>
                                    <p:anim calcmode="lin" valueType="num">
                                      <p:cBhvr additive="base">
                                        <p:cTn id="21" dur="500" fill="hold"/>
                                        <p:tgtEl>
                                          <p:spTgt spid="109596"/>
                                        </p:tgtEl>
                                        <p:attrNameLst>
                                          <p:attrName>ppt_x</p:attrName>
                                        </p:attrNameLst>
                                      </p:cBhvr>
                                      <p:tavLst>
                                        <p:tav tm="0">
                                          <p:val>
                                            <p:strVal val="#ppt_x"/>
                                          </p:val>
                                        </p:tav>
                                        <p:tav tm="100000">
                                          <p:val>
                                            <p:strVal val="#ppt_x"/>
                                          </p:val>
                                        </p:tav>
                                      </p:tavLst>
                                    </p:anim>
                                    <p:anim calcmode="lin" valueType="num">
                                      <p:cBhvr additive="base">
                                        <p:cTn id="22" dur="500" fill="hold"/>
                                        <p:tgtEl>
                                          <p:spTgt spid="109596"/>
                                        </p:tgtEl>
                                        <p:attrNameLst>
                                          <p:attrName>ppt_y</p:attrName>
                                        </p:attrNameLst>
                                      </p:cBhvr>
                                      <p:tavLst>
                                        <p:tav tm="0">
                                          <p:val>
                                            <p:strVal val="1+#ppt_h/2"/>
                                          </p:val>
                                        </p:tav>
                                        <p:tav tm="100000">
                                          <p:val>
                                            <p:strVal val="#ppt_y"/>
                                          </p:val>
                                        </p:tav>
                                      </p:tavLst>
                                    </p:anim>
                                  </p:childTnLst>
                                </p:cTn>
                              </p:par>
                              <p:par>
                                <p:cTn id="23" presetID="2" presetClass="entr" presetSubtype="4" decel="50000" fill="hold" nodeType="withEffect">
                                  <p:stCondLst>
                                    <p:cond delay="300"/>
                                  </p:stCondLst>
                                  <p:childTnLst>
                                    <p:set>
                                      <p:cBhvr>
                                        <p:cTn id="24" dur="1" fill="hold">
                                          <p:stCondLst>
                                            <p:cond delay="0"/>
                                          </p:stCondLst>
                                        </p:cTn>
                                        <p:tgtEl>
                                          <p:spTgt spid="109598"/>
                                        </p:tgtEl>
                                        <p:attrNameLst>
                                          <p:attrName>style.visibility</p:attrName>
                                        </p:attrNameLst>
                                      </p:cBhvr>
                                      <p:to>
                                        <p:strVal val="visible"/>
                                      </p:to>
                                    </p:set>
                                    <p:anim calcmode="lin" valueType="num">
                                      <p:cBhvr additive="base">
                                        <p:cTn id="25" dur="500" fill="hold"/>
                                        <p:tgtEl>
                                          <p:spTgt spid="109598"/>
                                        </p:tgtEl>
                                        <p:attrNameLst>
                                          <p:attrName>ppt_x</p:attrName>
                                        </p:attrNameLst>
                                      </p:cBhvr>
                                      <p:tavLst>
                                        <p:tav tm="0">
                                          <p:val>
                                            <p:strVal val="#ppt_x"/>
                                          </p:val>
                                        </p:tav>
                                        <p:tav tm="100000">
                                          <p:val>
                                            <p:strVal val="#ppt_x"/>
                                          </p:val>
                                        </p:tav>
                                      </p:tavLst>
                                    </p:anim>
                                    <p:anim calcmode="lin" valueType="num">
                                      <p:cBhvr additive="base">
                                        <p:cTn id="26" dur="500" fill="hold"/>
                                        <p:tgtEl>
                                          <p:spTgt spid="1095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4"/>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l="19775" t="16353" r="11623" b="-14011"/>
          <a:stretch>
            <a:fillRect/>
          </a:stretch>
        </p:blipFill>
        <p:spPr bwMode="auto">
          <a:xfrm>
            <a:off x="2314575" y="1076325"/>
            <a:ext cx="8029575" cy="6429375"/>
          </a:xfrm>
          <a:prstGeom prst="rect">
            <a:avLst/>
          </a:prstGeom>
          <a:noFill/>
          <a:ln w="9525">
            <a:noFill/>
            <a:miter lim="800000"/>
            <a:headEnd/>
            <a:tailEnd/>
          </a:ln>
        </p:spPr>
      </p:pic>
      <p:pic>
        <p:nvPicPr>
          <p:cNvPr id="4" name="Imagem 3"/>
          <p:cNvPicPr>
            <a:picLocks noChangeAspect="1"/>
          </p:cNvPicPr>
          <p:nvPr/>
        </p:nvPicPr>
        <p:blipFill>
          <a:blip r:embed="rId5" cstate="print"/>
          <a:srcRect l="22804" t="18584" r="13710" b="4073"/>
          <a:stretch>
            <a:fillRect/>
          </a:stretch>
        </p:blipFill>
        <p:spPr bwMode="auto">
          <a:xfrm>
            <a:off x="2670175" y="1223963"/>
            <a:ext cx="7431088" cy="5092700"/>
          </a:xfrm>
          <a:prstGeom prst="rect">
            <a:avLst/>
          </a:prstGeom>
          <a:noFill/>
          <a:ln w="9525">
            <a:noFill/>
            <a:miter lim="800000"/>
            <a:headEnd/>
            <a:tailEnd/>
          </a:ln>
        </p:spPr>
      </p:pic>
      <p:pic>
        <p:nvPicPr>
          <p:cNvPr id="7" name="Imagem 6"/>
          <p:cNvPicPr>
            <a:picLocks noChangeAspect="1"/>
          </p:cNvPicPr>
          <p:nvPr/>
        </p:nvPicPr>
        <p:blipFill>
          <a:blip r:embed="rId6" cstate="print"/>
          <a:srcRect l="61684" t="16344" r="13710"/>
          <a:stretch>
            <a:fillRect/>
          </a:stretch>
        </p:blipFill>
        <p:spPr bwMode="auto">
          <a:xfrm>
            <a:off x="7219950" y="1076325"/>
            <a:ext cx="2881313" cy="5508625"/>
          </a:xfrm>
          <a:prstGeom prst="rect">
            <a:avLst/>
          </a:prstGeom>
          <a:noFill/>
          <a:ln w="9525">
            <a:noFill/>
            <a:miter lim="800000"/>
            <a:headEnd/>
            <a:tailEnd/>
          </a:ln>
        </p:spPr>
      </p:pic>
      <p:pic>
        <p:nvPicPr>
          <p:cNvPr id="274473" name="Picture 41" descr="S26_CARECA_10"/>
          <p:cNvPicPr>
            <a:picLocks noChangeAspect="1" noChangeArrowheads="1"/>
          </p:cNvPicPr>
          <p:nvPr/>
        </p:nvPicPr>
        <p:blipFill>
          <a:blip r:embed="rId7" cstate="print"/>
          <a:srcRect l="21646" t="17073" r="13089" b="-24"/>
          <a:stretch>
            <a:fillRect/>
          </a:stretch>
        </p:blipFill>
        <p:spPr bwMode="auto">
          <a:xfrm>
            <a:off x="2533650" y="1123950"/>
            <a:ext cx="7639050" cy="5461000"/>
          </a:xfrm>
          <a:prstGeom prst="rect">
            <a:avLst/>
          </a:prstGeom>
          <a:noFill/>
        </p:spPr>
      </p:pic>
      <p:grpSp>
        <p:nvGrpSpPr>
          <p:cNvPr id="2" name="Grupo 9"/>
          <p:cNvGrpSpPr>
            <a:grpSpLocks/>
          </p:cNvGrpSpPr>
          <p:nvPr/>
        </p:nvGrpSpPr>
        <p:grpSpPr bwMode="auto">
          <a:xfrm>
            <a:off x="1892300" y="628650"/>
            <a:ext cx="9144000" cy="5956300"/>
            <a:chOff x="1891878" y="628179"/>
            <a:chExt cx="9145017" cy="5956224"/>
          </a:xfrm>
        </p:grpSpPr>
        <p:pic>
          <p:nvPicPr>
            <p:cNvPr id="274439" name="Imagem 8"/>
            <p:cNvPicPr>
              <a:picLocks noChangeAspect="1"/>
            </p:cNvPicPr>
            <p:nvPr/>
          </p:nvPicPr>
          <p:blipFill>
            <a:blip r:embed="rId8" cstate="print"/>
            <a:srcRect l="16164" t="9534" r="77193"/>
            <a:stretch>
              <a:fillRect/>
            </a:stretch>
          </p:blipFill>
          <p:spPr bwMode="auto">
            <a:xfrm>
              <a:off x="1891879" y="628179"/>
              <a:ext cx="777580" cy="5956224"/>
            </a:xfrm>
            <a:prstGeom prst="rect">
              <a:avLst/>
            </a:prstGeom>
            <a:noFill/>
            <a:ln w="9525">
              <a:noFill/>
              <a:miter lim="800000"/>
              <a:headEnd/>
              <a:tailEnd/>
            </a:ln>
          </p:spPr>
        </p:pic>
        <p:pic>
          <p:nvPicPr>
            <p:cNvPr id="274440" name="Imagem 11"/>
            <p:cNvPicPr>
              <a:picLocks noChangeAspect="1"/>
            </p:cNvPicPr>
            <p:nvPr/>
          </p:nvPicPr>
          <p:blipFill>
            <a:blip r:embed="rId8" cstate="print"/>
            <a:srcRect l="85179" t="9534" r="5705"/>
            <a:stretch>
              <a:fillRect/>
            </a:stretch>
          </p:blipFill>
          <p:spPr bwMode="auto">
            <a:xfrm>
              <a:off x="9969910" y="628179"/>
              <a:ext cx="1066985" cy="5956224"/>
            </a:xfrm>
            <a:prstGeom prst="rect">
              <a:avLst/>
            </a:prstGeom>
            <a:noFill/>
            <a:ln w="9525">
              <a:noFill/>
              <a:miter lim="800000"/>
              <a:headEnd/>
              <a:tailEnd/>
            </a:ln>
          </p:spPr>
        </p:pic>
        <p:pic>
          <p:nvPicPr>
            <p:cNvPr id="274441" name="Imagem 12"/>
            <p:cNvPicPr>
              <a:picLocks noChangeAspect="1"/>
            </p:cNvPicPr>
            <p:nvPr/>
          </p:nvPicPr>
          <p:blipFill>
            <a:blip r:embed="rId8" cstate="print"/>
            <a:srcRect l="16164" t="9534" r="5705" b="81415"/>
            <a:stretch>
              <a:fillRect/>
            </a:stretch>
          </p:blipFill>
          <p:spPr bwMode="auto">
            <a:xfrm>
              <a:off x="1891878" y="628179"/>
              <a:ext cx="9145017" cy="595937"/>
            </a:xfrm>
            <a:prstGeom prst="rect">
              <a:avLst/>
            </a:prstGeom>
            <a:noFill/>
            <a:ln w="9525">
              <a:noFill/>
              <a:miter lim="800000"/>
              <a:headEnd/>
              <a:tailEnd/>
            </a:ln>
          </p:spPr>
        </p:pic>
        <p:pic>
          <p:nvPicPr>
            <p:cNvPr id="274442" name="Imagem 13"/>
            <p:cNvPicPr>
              <a:picLocks noChangeAspect="1"/>
            </p:cNvPicPr>
            <p:nvPr/>
          </p:nvPicPr>
          <p:blipFill>
            <a:blip r:embed="rId8" cstate="print"/>
            <a:srcRect l="16164" t="94971" r="5705"/>
            <a:stretch>
              <a:fillRect/>
            </a:stretch>
          </p:blipFill>
          <p:spPr bwMode="auto">
            <a:xfrm>
              <a:off x="1891878" y="6253315"/>
              <a:ext cx="9145017" cy="331087"/>
            </a:xfrm>
            <a:prstGeom prst="rect">
              <a:avLst/>
            </a:prstGeom>
            <a:noFill/>
            <a:ln w="9525">
              <a:noFill/>
              <a:miter lim="800000"/>
              <a:headEnd/>
              <a:tailEnd/>
            </a:ln>
          </p:spPr>
        </p:pic>
      </p:grpSp>
      <p:sp>
        <p:nvSpPr>
          <p:cNvPr id="274443" name="Retângulo 3"/>
          <p:cNvSpPr>
            <a:spLocks noChangeArrowheads="1"/>
          </p:cNvSpPr>
          <p:nvPr/>
        </p:nvSpPr>
        <p:spPr bwMode="auto">
          <a:xfrm>
            <a:off x="2552700" y="77788"/>
            <a:ext cx="3086100" cy="64135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a:solidFill>
                  <a:srgbClr val="3289AA"/>
                </a:solidFill>
                <a:latin typeface="Trebuchet MS" pitchFamily="34" charset="0"/>
                <a:ea typeface="Times New Roman" pitchFamily="18" charset="0"/>
                <a:cs typeface="Calibri" pitchFamily="34" charset="0"/>
              </a:rPr>
              <a:t>CASE MATTEL</a:t>
            </a:r>
          </a:p>
        </p:txBody>
      </p:sp>
      <p:sp>
        <p:nvSpPr>
          <p:cNvPr id="20" name="Retângulo 19"/>
          <p:cNvSpPr/>
          <p:nvPr/>
        </p:nvSpPr>
        <p:spPr>
          <a:xfrm>
            <a:off x="1588" y="3724275"/>
            <a:ext cx="3551237" cy="561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74457" name="Retângulo 14"/>
          <p:cNvSpPr>
            <a:spLocks noChangeArrowheads="1"/>
          </p:cNvSpPr>
          <p:nvPr/>
        </p:nvSpPr>
        <p:spPr bwMode="auto">
          <a:xfrm>
            <a:off x="550863" y="3733800"/>
            <a:ext cx="3001962" cy="587375"/>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Campanha</a:t>
            </a:r>
            <a:br>
              <a:rPr lang="pt-BR">
                <a:solidFill>
                  <a:srgbClr val="FFFFFF"/>
                </a:solidFill>
                <a:latin typeface="Trebuchet MS" pitchFamily="34" charset="0"/>
                <a:ea typeface="Times New Roman" pitchFamily="18" charset="0"/>
                <a:cs typeface="Calibri" pitchFamily="34" charset="0"/>
              </a:rPr>
            </a:br>
            <a:r>
              <a:rPr lang="pt-BR" b="1">
                <a:solidFill>
                  <a:srgbClr val="FF6A00"/>
                </a:solidFill>
                <a:latin typeface="Trebuchet MS" pitchFamily="34" charset="0"/>
                <a:ea typeface="Times New Roman" pitchFamily="18" charset="0"/>
                <a:cs typeface="Calibri" pitchFamily="34" charset="0"/>
              </a:rPr>
              <a:t>“Monster High”</a:t>
            </a:r>
          </a:p>
        </p:txBody>
      </p:sp>
      <p:sp>
        <p:nvSpPr>
          <p:cNvPr id="29" name="Retângulo 28"/>
          <p:cNvSpPr/>
          <p:nvPr/>
        </p:nvSpPr>
        <p:spPr>
          <a:xfrm>
            <a:off x="1588" y="4286250"/>
            <a:ext cx="2898775" cy="5635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74459" name="Retângulo 14"/>
          <p:cNvSpPr>
            <a:spLocks noChangeArrowheads="1"/>
          </p:cNvSpPr>
          <p:nvPr/>
        </p:nvSpPr>
        <p:spPr bwMode="auto">
          <a:xfrm>
            <a:off x="550863" y="4262438"/>
            <a:ext cx="2349500" cy="587375"/>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Veiculação em </a:t>
            </a:r>
            <a:r>
              <a:rPr lang="pt-BR" b="1">
                <a:solidFill>
                  <a:srgbClr val="FF6A00"/>
                </a:solidFill>
                <a:latin typeface="Trebuchet MS" pitchFamily="34" charset="0"/>
                <a:ea typeface="Times New Roman" pitchFamily="18" charset="0"/>
                <a:cs typeface="Calibri" pitchFamily="34" charset="0"/>
              </a:rPr>
              <a:t>Janeiro de 2012</a:t>
            </a:r>
          </a:p>
        </p:txBody>
      </p:sp>
      <p:sp>
        <p:nvSpPr>
          <p:cNvPr id="31" name="Retângulo 30"/>
          <p:cNvSpPr/>
          <p:nvPr/>
        </p:nvSpPr>
        <p:spPr>
          <a:xfrm>
            <a:off x="1588" y="4848225"/>
            <a:ext cx="1890712" cy="31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74461" name="Retângulo 14"/>
          <p:cNvSpPr>
            <a:spLocks noChangeArrowheads="1"/>
          </p:cNvSpPr>
          <p:nvPr/>
        </p:nvSpPr>
        <p:spPr bwMode="auto">
          <a:xfrm>
            <a:off x="550863" y="4824413"/>
            <a:ext cx="2349500" cy="341312"/>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6 diárias </a:t>
            </a:r>
          </a:p>
        </p:txBody>
      </p:sp>
      <p:sp>
        <p:nvSpPr>
          <p:cNvPr id="33" name="Retângulo 32"/>
          <p:cNvSpPr/>
          <p:nvPr/>
        </p:nvSpPr>
        <p:spPr>
          <a:xfrm>
            <a:off x="1588" y="5162550"/>
            <a:ext cx="2898775" cy="5635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34" name="Retângulo 14"/>
          <p:cNvSpPr>
            <a:spLocks noChangeArrowheads="1"/>
          </p:cNvSpPr>
          <p:nvPr/>
        </p:nvSpPr>
        <p:spPr bwMode="auto">
          <a:xfrm>
            <a:off x="550863" y="5138738"/>
            <a:ext cx="2349500" cy="587375"/>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Mais </a:t>
            </a:r>
            <a:r>
              <a:rPr lang="pt-BR" b="1">
                <a:solidFill>
                  <a:srgbClr val="FF6A00"/>
                </a:solidFill>
                <a:latin typeface="Trebuchet MS" pitchFamily="34" charset="0"/>
                <a:ea typeface="Times New Roman" pitchFamily="18" charset="0"/>
                <a:cs typeface="Calibri" pitchFamily="34" charset="0"/>
              </a:rPr>
              <a:t>de 420 mil</a:t>
            </a:r>
            <a:r>
              <a:rPr lang="pt-BR">
                <a:solidFill>
                  <a:srgbClr val="FFFFFF"/>
                </a:solidFill>
                <a:latin typeface="Trebuchet MS" pitchFamily="34" charset="0"/>
                <a:ea typeface="Times New Roman" pitchFamily="18" charset="0"/>
                <a:cs typeface="Calibri" pitchFamily="34" charset="0"/>
              </a:rPr>
              <a:t> cliques</a:t>
            </a:r>
          </a:p>
        </p:txBody>
      </p:sp>
      <p:pic>
        <p:nvPicPr>
          <p:cNvPr id="274467" name="Picture 35" descr="S26_CARECA_11"/>
          <p:cNvPicPr>
            <a:picLocks noChangeAspect="1" noChangeArrowheads="1"/>
          </p:cNvPicPr>
          <p:nvPr/>
        </p:nvPicPr>
        <p:blipFill>
          <a:blip r:embed="rId9" cstate="print"/>
          <a:srcRect l="39876" t="42247" r="33202" b="18810"/>
          <a:stretch>
            <a:fillRect/>
          </a:stretch>
        </p:blipFill>
        <p:spPr bwMode="auto">
          <a:xfrm>
            <a:off x="8553450" y="0"/>
            <a:ext cx="3151188" cy="2563813"/>
          </a:xfrm>
          <a:prstGeom prst="rect">
            <a:avLst/>
          </a:prstGeom>
          <a:noFill/>
        </p:spPr>
      </p:pic>
      <p:pic>
        <p:nvPicPr>
          <p:cNvPr id="11" name="Imagem 10"/>
          <p:cNvPicPr>
            <a:picLocks noChangeAspect="1"/>
          </p:cNvPicPr>
          <p:nvPr/>
        </p:nvPicPr>
        <p:blipFill>
          <a:blip r:embed="rId10" cstate="print"/>
          <a:srcRect l="10416" t="9532" r="5713" b="20445"/>
          <a:stretch>
            <a:fillRect/>
          </a:stretch>
        </p:blipFill>
        <p:spPr bwMode="auto">
          <a:xfrm rot="4865311">
            <a:off x="3981450" y="4279900"/>
            <a:ext cx="9817100" cy="4610100"/>
          </a:xfrm>
          <a:prstGeom prst="rect">
            <a:avLst/>
          </a:prstGeom>
          <a:noFill/>
          <a:ln w="9525">
            <a:noFill/>
            <a:miter lim="800000"/>
            <a:headEnd/>
            <a:tailEnd/>
          </a:ln>
        </p:spPr>
      </p:pic>
      <p:pic>
        <p:nvPicPr>
          <p:cNvPr id="5" name="Imagem 4"/>
          <p:cNvPicPr>
            <a:picLocks noChangeAspect="1"/>
          </p:cNvPicPr>
          <p:nvPr/>
        </p:nvPicPr>
        <p:blipFill>
          <a:blip r:embed="rId11" cstate="print"/>
          <a:srcRect l="39554" t="36974" r="33345" b="24"/>
          <a:stretch>
            <a:fillRect/>
          </a:stretch>
        </p:blipFill>
        <p:spPr bwMode="auto">
          <a:xfrm>
            <a:off x="8532813" y="2435225"/>
            <a:ext cx="3171825" cy="4148138"/>
          </a:xfrm>
          <a:prstGeom prst="rect">
            <a:avLst/>
          </a:prstGeom>
          <a:noFill/>
          <a:ln w="9525">
            <a:noFill/>
            <a:miter lim="800000"/>
            <a:headEnd/>
            <a:tailEnd/>
          </a:ln>
        </p:spPr>
      </p:pic>
      <p:pic>
        <p:nvPicPr>
          <p:cNvPr id="6" name="Imagem 5"/>
          <p:cNvPicPr>
            <a:picLocks noChangeAspect="1"/>
          </p:cNvPicPr>
          <p:nvPr/>
        </p:nvPicPr>
        <p:blipFill>
          <a:blip r:embed="rId12" cstate="print"/>
          <a:srcRect l="53691" t="43828" r="44989" b="25938"/>
          <a:stretch>
            <a:fillRect/>
          </a:stretch>
        </p:blipFill>
        <p:spPr bwMode="auto">
          <a:xfrm>
            <a:off x="10186988" y="2886075"/>
            <a:ext cx="153987" cy="1990725"/>
          </a:xfrm>
          <a:prstGeom prst="rect">
            <a:avLst/>
          </a:prstGeom>
          <a:noFill/>
          <a:ln w="9525">
            <a:noFill/>
            <a:miter lim="800000"/>
            <a:headEnd/>
            <a:tailEnd/>
          </a:ln>
        </p:spPr>
      </p:pic>
      <p:pic>
        <p:nvPicPr>
          <p:cNvPr id="39" name="Imagem 38"/>
          <p:cNvPicPr>
            <a:picLocks noChangeAspect="1"/>
          </p:cNvPicPr>
          <p:nvPr/>
        </p:nvPicPr>
        <p:blipFill>
          <a:blip r:embed="rId12" cstate="print"/>
          <a:srcRect l="55229" t="49036" r="43118" b="30780"/>
          <a:stretch>
            <a:fillRect/>
          </a:stretch>
        </p:blipFill>
        <p:spPr bwMode="auto">
          <a:xfrm>
            <a:off x="10171113" y="3228975"/>
            <a:ext cx="193675" cy="1328738"/>
          </a:xfrm>
          <a:prstGeom prst="rect">
            <a:avLst/>
          </a:prstGeom>
          <a:noFill/>
          <a:ln w="9525">
            <a:noFill/>
            <a:miter lim="800000"/>
            <a:headEnd/>
            <a:tailEnd/>
          </a:ln>
        </p:spPr>
      </p:pic>
      <p:pic>
        <p:nvPicPr>
          <p:cNvPr id="3" name="Imagem 10"/>
          <p:cNvPicPr>
            <a:picLocks noChangeAspect="1"/>
          </p:cNvPicPr>
          <p:nvPr/>
        </p:nvPicPr>
        <p:blipFill>
          <a:blip r:embed="rId13" cstate="print"/>
          <a:srcRect l="20445" t="10416" r="9532" b="5713"/>
          <a:stretch>
            <a:fillRect/>
          </a:stretch>
        </p:blipFill>
        <p:spPr bwMode="auto">
          <a:xfrm>
            <a:off x="9723438" y="3467100"/>
            <a:ext cx="4610100" cy="9817100"/>
          </a:xfrm>
          <a:prstGeom prst="rect">
            <a:avLst/>
          </a:prstGeom>
          <a:noFill/>
          <a:ln w="9525">
            <a:noFill/>
            <a:miter lim="800000"/>
            <a:headEnd/>
            <a:tailEnd/>
          </a:ln>
        </p:spPr>
      </p:pic>
      <p:pic>
        <p:nvPicPr>
          <p:cNvPr id="274444" name="Imagem 16"/>
          <p:cNvPicPr>
            <a:picLocks noChangeAspect="1"/>
          </p:cNvPicPr>
          <p:nvPr/>
        </p:nvPicPr>
        <p:blipFill>
          <a:blip r:embed="rId14" cstate="print"/>
          <a:srcRect l="81892" b="86121"/>
          <a:stretch>
            <a:fillRect/>
          </a:stretch>
        </p:blipFill>
        <p:spPr bwMode="auto">
          <a:xfrm>
            <a:off x="9585325" y="0"/>
            <a:ext cx="2120900" cy="914400"/>
          </a:xfrm>
          <a:prstGeom prst="rect">
            <a:avLst/>
          </a:prstGeom>
          <a:noFill/>
          <a:ln w="9525">
            <a:noFill/>
            <a:miter lim="800000"/>
            <a:headEnd/>
            <a:tailEnd/>
          </a:ln>
        </p:spPr>
      </p:pic>
    </p:spTree>
    <p:extLst>
      <p:ext uri="{BB962C8B-B14F-4D97-AF65-F5344CB8AC3E}">
        <p14:creationId xmlns:p14="http://schemas.microsoft.com/office/powerpoint/2010/main" val="3515960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74457"/>
                                        </p:tgtEl>
                                        <p:attrNameLst>
                                          <p:attrName>style.visibility</p:attrName>
                                        </p:attrNameLst>
                                      </p:cBhvr>
                                      <p:to>
                                        <p:strVal val="visible"/>
                                      </p:to>
                                    </p:set>
                                    <p:anim calcmode="lin" valueType="num">
                                      <p:cBhvr additive="base">
                                        <p:cTn id="11" dur="500" fill="hold"/>
                                        <p:tgtEl>
                                          <p:spTgt spid="274457"/>
                                        </p:tgtEl>
                                        <p:attrNameLst>
                                          <p:attrName>ppt_x</p:attrName>
                                        </p:attrNameLst>
                                      </p:cBhvr>
                                      <p:tavLst>
                                        <p:tav tm="0">
                                          <p:val>
                                            <p:strVal val="0-#ppt_w/2"/>
                                          </p:val>
                                        </p:tav>
                                        <p:tav tm="100000">
                                          <p:val>
                                            <p:strVal val="#ppt_x"/>
                                          </p:val>
                                        </p:tav>
                                      </p:tavLst>
                                    </p:anim>
                                    <p:anim calcmode="lin" valueType="num">
                                      <p:cBhvr additive="base">
                                        <p:cTn id="12" dur="500" fill="hold"/>
                                        <p:tgtEl>
                                          <p:spTgt spid="274457"/>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6" accel="50000" decel="5000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6" presetClass="emph" presetSubtype="0" accel="50000" decel="50000" fill="remove" nodeType="afterEffect">
                                  <p:stCondLst>
                                    <p:cond delay="0"/>
                                  </p:stCondLst>
                                  <p:childTnLst>
                                    <p:animScale>
                                      <p:cBhvr>
                                        <p:cTn id="28" dur="200" fill="hold"/>
                                        <p:tgtEl>
                                          <p:spTgt spid="11"/>
                                        </p:tgtEl>
                                      </p:cBhvr>
                                      <p:by x="95000" y="95000"/>
                                    </p:animScale>
                                  </p:childTnLst>
                                </p:cTn>
                              </p:par>
                            </p:childTnLst>
                          </p:cTn>
                        </p:par>
                        <p:par>
                          <p:cTn id="29" fill="hold">
                            <p:stCondLst>
                              <p:cond delay="1700"/>
                            </p:stCondLst>
                            <p:childTnLst>
                              <p:par>
                                <p:cTn id="30" presetID="10" presetClass="entr" presetSubtype="0" fill="hold" nodeType="afterEffect">
                                  <p:stCondLst>
                                    <p:cond delay="0"/>
                                  </p:stCondLst>
                                  <p:childTnLst>
                                    <p:set>
                                      <p:cBhvr>
                                        <p:cTn id="31" dur="1" fill="hold">
                                          <p:stCondLst>
                                            <p:cond delay="0"/>
                                          </p:stCondLst>
                                        </p:cTn>
                                        <p:tgtEl>
                                          <p:spTgt spid="274473"/>
                                        </p:tgtEl>
                                        <p:attrNameLst>
                                          <p:attrName>style.visibility</p:attrName>
                                        </p:attrNameLst>
                                      </p:cBhvr>
                                      <p:to>
                                        <p:strVal val="visible"/>
                                      </p:to>
                                    </p:set>
                                    <p:animEffect transition="in" filter="fade">
                                      <p:cBhvr>
                                        <p:cTn id="32" dur="500"/>
                                        <p:tgtEl>
                                          <p:spTgt spid="274473"/>
                                        </p:tgtEl>
                                      </p:cBhvr>
                                    </p:animEffect>
                                  </p:childTnLst>
                                </p:cTn>
                              </p:par>
                              <p:par>
                                <p:cTn id="33" presetID="63" presetClass="path" presetSubtype="0" accel="50000" decel="50000" fill="hold" nodeType="withEffect">
                                  <p:stCondLst>
                                    <p:cond delay="0"/>
                                  </p:stCondLst>
                                  <p:childTnLst>
                                    <p:animMotion origin="layout" path="M 0 0 L 0.25 0 E" pathEditMode="relative" ptsTypes="">
                                      <p:cBhvr>
                                        <p:cTn id="34" dur="500" fill="hold"/>
                                        <p:tgtEl>
                                          <p:spTgt spid="11"/>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accel="50000" decel="5000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274459"/>
                                        </p:tgtEl>
                                        <p:attrNameLst>
                                          <p:attrName>style.visibility</p:attrName>
                                        </p:attrNameLst>
                                      </p:cBhvr>
                                      <p:to>
                                        <p:strVal val="visible"/>
                                      </p:to>
                                    </p:set>
                                    <p:anim calcmode="lin" valueType="num">
                                      <p:cBhvr additive="base">
                                        <p:cTn id="43" dur="500" fill="hold"/>
                                        <p:tgtEl>
                                          <p:spTgt spid="274459"/>
                                        </p:tgtEl>
                                        <p:attrNameLst>
                                          <p:attrName>ppt_x</p:attrName>
                                        </p:attrNameLst>
                                      </p:cBhvr>
                                      <p:tavLst>
                                        <p:tav tm="0">
                                          <p:val>
                                            <p:strVal val="0-#ppt_w/2"/>
                                          </p:val>
                                        </p:tav>
                                        <p:tav tm="100000">
                                          <p:val>
                                            <p:strVal val="#ppt_x"/>
                                          </p:val>
                                        </p:tav>
                                      </p:tavLst>
                                    </p:anim>
                                    <p:anim calcmode="lin" valueType="num">
                                      <p:cBhvr additive="base">
                                        <p:cTn id="44" dur="500" fill="hold"/>
                                        <p:tgtEl>
                                          <p:spTgt spid="274459"/>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6" presetClass="emph" presetSubtype="0" accel="50000" decel="50000" autoRev="1" fill="remove" nodeType="afterEffect">
                                  <p:stCondLst>
                                    <p:cond delay="0"/>
                                  </p:stCondLst>
                                  <p:childTnLst>
                                    <p:animScale>
                                      <p:cBhvr>
                                        <p:cTn id="47" dur="200" fill="hold"/>
                                        <p:tgtEl>
                                          <p:spTgt spid="11"/>
                                        </p:tgtEl>
                                      </p:cBhvr>
                                      <p:by x="95000" y="95000"/>
                                    </p:animScale>
                                  </p:childTnLst>
                                </p:cTn>
                              </p:par>
                            </p:childTnLst>
                          </p:cTn>
                        </p:par>
                        <p:par>
                          <p:cTn id="48" fill="hold">
                            <p:stCondLst>
                              <p:cond delay="900"/>
                            </p:stCondLst>
                            <p:childTnLst>
                              <p:par>
                                <p:cTn id="49" presetID="10" presetClass="entr" presetSubtype="0" fill="hold" nodeType="afterEffect">
                                  <p:stCondLst>
                                    <p:cond delay="0"/>
                                  </p:stCondLst>
                                  <p:childTnLst>
                                    <p:set>
                                      <p:cBhvr>
                                        <p:cTn id="50" dur="1" fill="hold">
                                          <p:stCondLst>
                                            <p:cond delay="0"/>
                                          </p:stCondLst>
                                        </p:cTn>
                                        <p:tgtEl>
                                          <p:spTgt spid="274467"/>
                                        </p:tgtEl>
                                        <p:attrNameLst>
                                          <p:attrName>style.visibility</p:attrName>
                                        </p:attrNameLst>
                                      </p:cBhvr>
                                      <p:to>
                                        <p:strVal val="visible"/>
                                      </p:to>
                                    </p:set>
                                    <p:animEffect transition="in" filter="fade">
                                      <p:cBhvr>
                                        <p:cTn id="51" dur="250"/>
                                        <p:tgtEl>
                                          <p:spTgt spid="274467"/>
                                        </p:tgtEl>
                                      </p:cBhvr>
                                    </p:animEffect>
                                  </p:childTnLst>
                                </p:cTn>
                              </p:par>
                              <p:par>
                                <p:cTn id="52" presetID="2" presetClass="exit" presetSubtype="4" accel="50000" decel="50000" fill="hold" nodeType="withEffect">
                                  <p:stCondLst>
                                    <p:cond delay="0"/>
                                  </p:stCondLst>
                                  <p:childTnLst>
                                    <p:anim calcmode="lin" valueType="num">
                                      <p:cBhvr additive="base">
                                        <p:cTn id="53" dur="500"/>
                                        <p:tgtEl>
                                          <p:spTgt spid="11"/>
                                        </p:tgtEl>
                                        <p:attrNameLst>
                                          <p:attrName>ppt_x</p:attrName>
                                        </p:attrNameLst>
                                      </p:cBhvr>
                                      <p:tavLst>
                                        <p:tav tm="0">
                                          <p:val>
                                            <p:strVal val="ppt_x"/>
                                          </p:val>
                                        </p:tav>
                                        <p:tav tm="100000">
                                          <p:val>
                                            <p:strVal val="ppt_x"/>
                                          </p:val>
                                        </p:tav>
                                      </p:tavLst>
                                    </p:anim>
                                    <p:anim calcmode="lin" valueType="num">
                                      <p:cBhvr additive="base">
                                        <p:cTn id="54" dur="500"/>
                                        <p:tgtEl>
                                          <p:spTgt spid="11"/>
                                        </p:tgtEl>
                                        <p:attrNameLst>
                                          <p:attrName>ppt_y</p:attrName>
                                        </p:attrNameLst>
                                      </p:cBhvr>
                                      <p:tavLst>
                                        <p:tav tm="0">
                                          <p:val>
                                            <p:strVal val="ppt_y"/>
                                          </p:val>
                                        </p:tav>
                                        <p:tav tm="100000">
                                          <p:val>
                                            <p:strVal val="1+ppt_h/2"/>
                                          </p:val>
                                        </p:tav>
                                      </p:tavLst>
                                    </p:anim>
                                    <p:set>
                                      <p:cBhvr>
                                        <p:cTn id="55" dur="1" fill="hold">
                                          <p:stCondLst>
                                            <p:cond delay="4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8" accel="50000" decel="5000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0-#ppt_w/2"/>
                                          </p:val>
                                        </p:tav>
                                        <p:tav tm="100000">
                                          <p:val>
                                            <p:strVal val="#ppt_x"/>
                                          </p:val>
                                        </p:tav>
                                      </p:tavLst>
                                    </p:anim>
                                    <p:anim calcmode="lin" valueType="num">
                                      <p:cBhvr additive="base">
                                        <p:cTn id="61" dur="500" fill="hold"/>
                                        <p:tgtEl>
                                          <p:spTgt spid="31"/>
                                        </p:tgtEl>
                                        <p:attrNameLst>
                                          <p:attrName>ppt_y</p:attrName>
                                        </p:attrNameLst>
                                      </p:cBhvr>
                                      <p:tavLst>
                                        <p:tav tm="0">
                                          <p:val>
                                            <p:strVal val="#ppt_y"/>
                                          </p:val>
                                        </p:tav>
                                        <p:tav tm="100000">
                                          <p:val>
                                            <p:strVal val="#ppt_y"/>
                                          </p:val>
                                        </p:tav>
                                      </p:tavLst>
                                    </p:anim>
                                  </p:childTnLst>
                                </p:cTn>
                              </p:par>
                              <p:par>
                                <p:cTn id="62" presetID="2" presetClass="entr" presetSubtype="8" accel="50000" decel="50000" fill="hold" grpId="0" nodeType="withEffect">
                                  <p:stCondLst>
                                    <p:cond delay="0"/>
                                  </p:stCondLst>
                                  <p:childTnLst>
                                    <p:set>
                                      <p:cBhvr>
                                        <p:cTn id="63" dur="1" fill="hold">
                                          <p:stCondLst>
                                            <p:cond delay="0"/>
                                          </p:stCondLst>
                                        </p:cTn>
                                        <p:tgtEl>
                                          <p:spTgt spid="274461"/>
                                        </p:tgtEl>
                                        <p:attrNameLst>
                                          <p:attrName>style.visibility</p:attrName>
                                        </p:attrNameLst>
                                      </p:cBhvr>
                                      <p:to>
                                        <p:strVal val="visible"/>
                                      </p:to>
                                    </p:set>
                                    <p:anim calcmode="lin" valueType="num">
                                      <p:cBhvr additive="base">
                                        <p:cTn id="64" dur="500" fill="hold"/>
                                        <p:tgtEl>
                                          <p:spTgt spid="274461"/>
                                        </p:tgtEl>
                                        <p:attrNameLst>
                                          <p:attrName>ppt_x</p:attrName>
                                        </p:attrNameLst>
                                      </p:cBhvr>
                                      <p:tavLst>
                                        <p:tav tm="0">
                                          <p:val>
                                            <p:strVal val="0-#ppt_w/2"/>
                                          </p:val>
                                        </p:tav>
                                        <p:tav tm="100000">
                                          <p:val>
                                            <p:strVal val="#ppt_x"/>
                                          </p:val>
                                        </p:tav>
                                      </p:tavLst>
                                    </p:anim>
                                    <p:anim calcmode="lin" valueType="num">
                                      <p:cBhvr additive="base">
                                        <p:cTn id="65" dur="500" fill="hold"/>
                                        <p:tgtEl>
                                          <p:spTgt spid="274461"/>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2" presetClass="entr" presetSubtype="6" accel="50000" decel="50000"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par>
                          <p:cTn id="71" fill="hold">
                            <p:stCondLst>
                              <p:cond delay="1000"/>
                            </p:stCondLst>
                            <p:childTnLst>
                              <p:par>
                                <p:cTn id="72" presetID="6" presetClass="emph" presetSubtype="0" accel="50000" decel="50000" fill="remove" nodeType="afterEffect">
                                  <p:stCondLst>
                                    <p:cond delay="0"/>
                                  </p:stCondLst>
                                  <p:childTnLst>
                                    <p:animScale>
                                      <p:cBhvr>
                                        <p:cTn id="73" dur="200" fill="hold"/>
                                        <p:tgtEl>
                                          <p:spTgt spid="3"/>
                                        </p:tgtEl>
                                      </p:cBhvr>
                                      <p:by x="95000" y="95000"/>
                                    </p:animScale>
                                  </p:childTnLst>
                                </p:cTn>
                              </p:par>
                              <p:par>
                                <p:cTn id="74" presetID="2" presetClass="exit" presetSubtype="4" accel="50000" decel="50000" fill="hold" nodeType="withEffect">
                                  <p:stCondLst>
                                    <p:cond delay="0"/>
                                  </p:stCondLst>
                                  <p:childTnLst>
                                    <p:anim calcmode="lin" valueType="num">
                                      <p:cBhvr additive="base">
                                        <p:cTn id="75" dur="500"/>
                                        <p:tgtEl>
                                          <p:spTgt spid="3"/>
                                        </p:tgtEl>
                                        <p:attrNameLst>
                                          <p:attrName>ppt_x</p:attrName>
                                        </p:attrNameLst>
                                      </p:cBhvr>
                                      <p:tavLst>
                                        <p:tav tm="0">
                                          <p:val>
                                            <p:strVal val="ppt_x"/>
                                          </p:val>
                                        </p:tav>
                                        <p:tav tm="100000">
                                          <p:val>
                                            <p:strVal val="ppt_x"/>
                                          </p:val>
                                        </p:tav>
                                      </p:tavLst>
                                    </p:anim>
                                    <p:anim calcmode="lin" valueType="num">
                                      <p:cBhvr additive="base">
                                        <p:cTn id="76" dur="500"/>
                                        <p:tgtEl>
                                          <p:spTgt spid="3"/>
                                        </p:tgtEl>
                                        <p:attrNameLst>
                                          <p:attrName>ppt_y</p:attrName>
                                        </p:attrNameLst>
                                      </p:cBhvr>
                                      <p:tavLst>
                                        <p:tav tm="0">
                                          <p:val>
                                            <p:strVal val="ppt_y"/>
                                          </p:val>
                                        </p:tav>
                                        <p:tav tm="100000">
                                          <p:val>
                                            <p:strVal val="1+ppt_h/2"/>
                                          </p:val>
                                        </p:tav>
                                      </p:tavLst>
                                    </p:anim>
                                    <p:set>
                                      <p:cBhvr>
                                        <p:cTn id="77" dur="1" fill="hold">
                                          <p:stCondLst>
                                            <p:cond delay="499"/>
                                          </p:stCondLst>
                                        </p:cTn>
                                        <p:tgtEl>
                                          <p:spTgt spid="3"/>
                                        </p:tgtEl>
                                        <p:attrNameLst>
                                          <p:attrName>style.visibility</p:attrName>
                                        </p:attrNameLst>
                                      </p:cBhvr>
                                      <p:to>
                                        <p:strVal val="hidden"/>
                                      </p:to>
                                    </p:set>
                                  </p:childTnLst>
                                </p:cTn>
                              </p:par>
                              <p:par>
                                <p:cTn id="78" presetID="37" presetClass="entr" presetSubtype="0"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anim calcmode="lin" valueType="num">
                                      <p:cBhvr>
                                        <p:cTn id="81" dur="500" fill="hold"/>
                                        <p:tgtEl>
                                          <p:spTgt spid="5"/>
                                        </p:tgtEl>
                                        <p:attrNameLst>
                                          <p:attrName>ppt_x</p:attrName>
                                        </p:attrNameLst>
                                      </p:cBhvr>
                                      <p:tavLst>
                                        <p:tav tm="0">
                                          <p:val>
                                            <p:strVal val="#ppt_x"/>
                                          </p:val>
                                        </p:tav>
                                        <p:tav tm="100000">
                                          <p:val>
                                            <p:strVal val="#ppt_x"/>
                                          </p:val>
                                        </p:tav>
                                      </p:tavLst>
                                    </p:anim>
                                    <p:anim calcmode="lin" valueType="num">
                                      <p:cBhvr>
                                        <p:cTn id="82" dur="450" decel="100000" fill="hold"/>
                                        <p:tgtEl>
                                          <p:spTgt spid="5"/>
                                        </p:tgtEl>
                                        <p:attrNameLst>
                                          <p:attrName>ppt_y</p:attrName>
                                        </p:attrNameLst>
                                      </p:cBhvr>
                                      <p:tavLst>
                                        <p:tav tm="0">
                                          <p:val>
                                            <p:strVal val="#ppt_y+1"/>
                                          </p:val>
                                        </p:tav>
                                        <p:tav tm="100000">
                                          <p:val>
                                            <p:strVal val="#ppt_y-.03"/>
                                          </p:val>
                                        </p:tav>
                                      </p:tavLst>
                                    </p:anim>
                                    <p:anim calcmode="lin" valueType="num">
                                      <p:cBhvr>
                                        <p:cTn id="83"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84" presetID="10" presetClass="entr" presetSubtype="0" fill="hold" nodeType="withEffect">
                                  <p:stCondLst>
                                    <p:cond delay="20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250"/>
                                        <p:tgtEl>
                                          <p:spTgt spid="39"/>
                                        </p:tgtEl>
                                      </p:cBhvr>
                                    </p:animEffect>
                                  </p:childTnLst>
                                </p:cTn>
                              </p:par>
                              <p:par>
                                <p:cTn id="87" presetID="10" presetClass="entr" presetSubtype="0" fill="hold" nodeType="withEffect">
                                  <p:stCondLst>
                                    <p:cond delay="20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250"/>
                                        <p:tgtEl>
                                          <p:spTgt spid="6"/>
                                        </p:tgtEl>
                                      </p:cBhvr>
                                    </p:animEffect>
                                  </p:childTnLst>
                                </p:cTn>
                              </p:par>
                            </p:childTnLst>
                          </p:cTn>
                        </p:par>
                        <p:par>
                          <p:cTn id="90" fill="hold">
                            <p:stCondLst>
                              <p:cond delay="1500"/>
                            </p:stCondLst>
                            <p:childTnLst>
                              <p:par>
                                <p:cTn id="91" presetID="8" presetClass="emph" presetSubtype="0" repeatCount="6000" fill="hold" nodeType="afterEffect">
                                  <p:stCondLst>
                                    <p:cond delay="0"/>
                                  </p:stCondLst>
                                  <p:childTnLst>
                                    <p:animRot by="21600000">
                                      <p:cBhvr>
                                        <p:cTn id="92" dur="1000" fill="hold"/>
                                        <p:tgtEl>
                                          <p:spTgt spid="39"/>
                                        </p:tgtEl>
                                        <p:attrNameLst>
                                          <p:attrName>r</p:attrName>
                                        </p:attrNameLst>
                                      </p:cBhvr>
                                    </p:animRot>
                                  </p:childTnLst>
                                </p:cTn>
                              </p:par>
                              <p:par>
                                <p:cTn id="93" presetID="8" presetClass="emph" presetSubtype="0" repeatCount="12000" fill="hold" nodeType="withEffect">
                                  <p:stCondLst>
                                    <p:cond delay="0"/>
                                  </p:stCondLst>
                                  <p:childTnLst>
                                    <p:animRot by="21600000">
                                      <p:cBhvr>
                                        <p:cTn id="94" dur="500" fill="hold"/>
                                        <p:tgtEl>
                                          <p:spTgt spid="6"/>
                                        </p:tgtEl>
                                        <p:attrNameLst>
                                          <p:attrName>r</p:attrName>
                                        </p:attrNameLst>
                                      </p:cBhvr>
                                    </p:animRot>
                                  </p:childTnLst>
                                </p:cTn>
                              </p:par>
                            </p:childTnLst>
                          </p:cTn>
                        </p:par>
                      </p:childTnLst>
                    </p:cTn>
                  </p:par>
                  <p:par>
                    <p:cTn id="95" fill="hold">
                      <p:stCondLst>
                        <p:cond delay="indefinite"/>
                      </p:stCondLst>
                      <p:childTnLst>
                        <p:par>
                          <p:cTn id="96" fill="hold">
                            <p:stCondLst>
                              <p:cond delay="0"/>
                            </p:stCondLst>
                            <p:childTnLst>
                              <p:par>
                                <p:cTn id="97" presetID="2" presetClass="entr" presetSubtype="8" accel="50000" decel="50000" fill="hold" grpId="0" nodeType="click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fill="hold"/>
                                        <p:tgtEl>
                                          <p:spTgt spid="33"/>
                                        </p:tgtEl>
                                        <p:attrNameLst>
                                          <p:attrName>ppt_x</p:attrName>
                                        </p:attrNameLst>
                                      </p:cBhvr>
                                      <p:tavLst>
                                        <p:tav tm="0">
                                          <p:val>
                                            <p:strVal val="0-#ppt_w/2"/>
                                          </p:val>
                                        </p:tav>
                                        <p:tav tm="100000">
                                          <p:val>
                                            <p:strVal val="#ppt_x"/>
                                          </p:val>
                                        </p:tav>
                                      </p:tavLst>
                                    </p:anim>
                                    <p:anim calcmode="lin" valueType="num">
                                      <p:cBhvr additive="base">
                                        <p:cTn id="100" dur="500" fill="hold"/>
                                        <p:tgtEl>
                                          <p:spTgt spid="33"/>
                                        </p:tgtEl>
                                        <p:attrNameLst>
                                          <p:attrName>ppt_y</p:attrName>
                                        </p:attrNameLst>
                                      </p:cBhvr>
                                      <p:tavLst>
                                        <p:tav tm="0">
                                          <p:val>
                                            <p:strVal val="#ppt_y"/>
                                          </p:val>
                                        </p:tav>
                                        <p:tav tm="100000">
                                          <p:val>
                                            <p:strVal val="#ppt_y"/>
                                          </p:val>
                                        </p:tav>
                                      </p:tavLst>
                                    </p:anim>
                                  </p:childTnLst>
                                </p:cTn>
                              </p:par>
                              <p:par>
                                <p:cTn id="101" presetID="2" presetClass="entr" presetSubtype="8" accel="50000" decel="5000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10" presetClass="exit" presetSubtype="0" fill="hold" nodeType="withEffect">
                                  <p:stCondLst>
                                    <p:cond delay="0"/>
                                  </p:stCondLst>
                                  <p:childTnLst>
                                    <p:animEffect transition="out" filter="fade">
                                      <p:cBhvr>
                                        <p:cTn id="106" dur="500"/>
                                        <p:tgtEl>
                                          <p:spTgt spid="274473"/>
                                        </p:tgtEl>
                                      </p:cBhvr>
                                    </p:animEffect>
                                    <p:set>
                                      <p:cBhvr>
                                        <p:cTn id="107" dur="1" fill="hold">
                                          <p:stCondLst>
                                            <p:cond delay="499"/>
                                          </p:stCondLst>
                                        </p:cTn>
                                        <p:tgtEl>
                                          <p:spTgt spid="274473"/>
                                        </p:tgtEl>
                                        <p:attrNameLst>
                                          <p:attrName>style.visibility</p:attrName>
                                        </p:attrNameLst>
                                      </p:cBhvr>
                                      <p:to>
                                        <p:strVal val="hidden"/>
                                      </p:to>
                                    </p:set>
                                  </p:childTnLst>
                                </p:cTn>
                              </p:par>
                            </p:childTnLst>
                          </p:cTn>
                        </p:par>
                        <p:par>
                          <p:cTn id="108" fill="hold">
                            <p:stCondLst>
                              <p:cond delay="500"/>
                            </p:stCondLst>
                            <p:childTnLst>
                              <p:par>
                                <p:cTn id="109" presetID="18" presetClass="entr" presetSubtype="6" fill="hold" nodeType="after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strips(downRight)">
                                      <p:cBhvr>
                                        <p:cTn id="111" dur="1000"/>
                                        <p:tgtEl>
                                          <p:spTgt spid="4"/>
                                        </p:tgtEl>
                                      </p:cBhvr>
                                    </p:animEffect>
                                  </p:childTnLst>
                                </p:cTn>
                              </p:par>
                            </p:childTnLst>
                          </p:cTn>
                        </p:par>
                        <p:par>
                          <p:cTn id="112" fill="hold">
                            <p:stCondLst>
                              <p:cond delay="1500"/>
                            </p:stCondLst>
                            <p:childTnLst>
                              <p:par>
                                <p:cTn id="113" presetID="22" presetClass="entr" presetSubtype="4"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wipe(down)">
                                      <p:cBhvr>
                                        <p:cTn id="1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4457" grpId="0"/>
      <p:bldP spid="29" grpId="0" animBg="1"/>
      <p:bldP spid="274459" grpId="0"/>
      <p:bldP spid="31" grpId="0" animBg="1"/>
      <p:bldP spid="274461" grpId="0"/>
      <p:bldP spid="33" grpId="0" animBg="1"/>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3" name="Picture 4"/>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l="19775" t="16353" r="11623" b="-14011"/>
          <a:stretch>
            <a:fillRect/>
          </a:stretch>
        </p:blipFill>
        <p:spPr bwMode="auto">
          <a:xfrm>
            <a:off x="2314575" y="1076325"/>
            <a:ext cx="8029575" cy="6429375"/>
          </a:xfrm>
          <a:prstGeom prst="rect">
            <a:avLst/>
          </a:prstGeom>
          <a:noFill/>
          <a:ln w="9525">
            <a:noFill/>
            <a:miter lim="800000"/>
            <a:headEnd/>
            <a:tailEnd/>
          </a:ln>
        </p:spPr>
      </p:pic>
      <p:pic>
        <p:nvPicPr>
          <p:cNvPr id="4" name="Imagem 3"/>
          <p:cNvPicPr>
            <a:picLocks noChangeAspect="1"/>
          </p:cNvPicPr>
          <p:nvPr/>
        </p:nvPicPr>
        <p:blipFill>
          <a:blip r:embed="rId5" cstate="print"/>
          <a:srcRect l="22804" t="18584" r="13710" b="4073"/>
          <a:stretch>
            <a:fillRect/>
          </a:stretch>
        </p:blipFill>
        <p:spPr bwMode="auto">
          <a:xfrm>
            <a:off x="2670175" y="1223963"/>
            <a:ext cx="7431088" cy="5092700"/>
          </a:xfrm>
          <a:prstGeom prst="rect">
            <a:avLst/>
          </a:prstGeom>
          <a:noFill/>
          <a:ln w="9525">
            <a:noFill/>
            <a:miter lim="800000"/>
            <a:headEnd/>
            <a:tailEnd/>
          </a:ln>
        </p:spPr>
      </p:pic>
      <p:pic>
        <p:nvPicPr>
          <p:cNvPr id="7" name="Imagem 6"/>
          <p:cNvPicPr>
            <a:picLocks noChangeAspect="1"/>
          </p:cNvPicPr>
          <p:nvPr/>
        </p:nvPicPr>
        <p:blipFill>
          <a:blip r:embed="rId6" cstate="print"/>
          <a:srcRect l="61684" t="16344" r="13710"/>
          <a:stretch>
            <a:fillRect/>
          </a:stretch>
        </p:blipFill>
        <p:spPr bwMode="auto">
          <a:xfrm>
            <a:off x="7219950" y="1076325"/>
            <a:ext cx="2881313" cy="5508625"/>
          </a:xfrm>
          <a:prstGeom prst="rect">
            <a:avLst/>
          </a:prstGeom>
          <a:noFill/>
          <a:ln w="9525">
            <a:noFill/>
            <a:miter lim="800000"/>
            <a:headEnd/>
            <a:tailEnd/>
          </a:ln>
        </p:spPr>
      </p:pic>
      <p:pic>
        <p:nvPicPr>
          <p:cNvPr id="8" name="Picture 2"/>
          <p:cNvPicPr>
            <a:picLocks noChangeAspect="1" noChangeArrowheads="1"/>
          </p:cNvPicPr>
          <p:nvPr/>
        </p:nvPicPr>
        <p:blipFill>
          <a:blip r:embed="rId7" cstate="print"/>
          <a:srcRect l="21803" t="16354" r="13089"/>
          <a:stretch>
            <a:fillRect/>
          </a:stretch>
        </p:blipFill>
        <p:spPr bwMode="auto">
          <a:xfrm>
            <a:off x="2552700" y="1076325"/>
            <a:ext cx="7620000" cy="5507038"/>
          </a:xfrm>
          <a:prstGeom prst="rect">
            <a:avLst/>
          </a:prstGeom>
          <a:noFill/>
          <a:ln w="9525">
            <a:noFill/>
            <a:miter lim="800000"/>
            <a:headEnd/>
            <a:tailEnd/>
          </a:ln>
        </p:spPr>
      </p:pic>
      <p:grpSp>
        <p:nvGrpSpPr>
          <p:cNvPr id="2" name="Grupo 9"/>
          <p:cNvGrpSpPr>
            <a:grpSpLocks/>
          </p:cNvGrpSpPr>
          <p:nvPr/>
        </p:nvGrpSpPr>
        <p:grpSpPr bwMode="auto">
          <a:xfrm>
            <a:off x="1892300" y="628650"/>
            <a:ext cx="9144000" cy="5956300"/>
            <a:chOff x="1891878" y="628179"/>
            <a:chExt cx="9145017" cy="5956224"/>
          </a:xfrm>
        </p:grpSpPr>
        <p:pic>
          <p:nvPicPr>
            <p:cNvPr id="238612" name="Imagem 8"/>
            <p:cNvPicPr>
              <a:picLocks noChangeAspect="1"/>
            </p:cNvPicPr>
            <p:nvPr/>
          </p:nvPicPr>
          <p:blipFill>
            <a:blip r:embed="rId8" cstate="print"/>
            <a:srcRect l="16164" t="9534" r="77193"/>
            <a:stretch>
              <a:fillRect/>
            </a:stretch>
          </p:blipFill>
          <p:spPr bwMode="auto">
            <a:xfrm>
              <a:off x="1891879" y="628179"/>
              <a:ext cx="777580" cy="5956224"/>
            </a:xfrm>
            <a:prstGeom prst="rect">
              <a:avLst/>
            </a:prstGeom>
            <a:noFill/>
            <a:ln w="9525">
              <a:noFill/>
              <a:miter lim="800000"/>
              <a:headEnd/>
              <a:tailEnd/>
            </a:ln>
          </p:spPr>
        </p:pic>
        <p:pic>
          <p:nvPicPr>
            <p:cNvPr id="238613" name="Imagem 11"/>
            <p:cNvPicPr>
              <a:picLocks noChangeAspect="1"/>
            </p:cNvPicPr>
            <p:nvPr/>
          </p:nvPicPr>
          <p:blipFill>
            <a:blip r:embed="rId8" cstate="print"/>
            <a:srcRect l="85179" t="9534" r="5705"/>
            <a:stretch>
              <a:fillRect/>
            </a:stretch>
          </p:blipFill>
          <p:spPr bwMode="auto">
            <a:xfrm>
              <a:off x="9969910" y="628179"/>
              <a:ext cx="1066985" cy="5956224"/>
            </a:xfrm>
            <a:prstGeom prst="rect">
              <a:avLst/>
            </a:prstGeom>
            <a:noFill/>
            <a:ln w="9525">
              <a:noFill/>
              <a:miter lim="800000"/>
              <a:headEnd/>
              <a:tailEnd/>
            </a:ln>
          </p:spPr>
        </p:pic>
        <p:pic>
          <p:nvPicPr>
            <p:cNvPr id="238614" name="Imagem 12"/>
            <p:cNvPicPr>
              <a:picLocks noChangeAspect="1"/>
            </p:cNvPicPr>
            <p:nvPr/>
          </p:nvPicPr>
          <p:blipFill>
            <a:blip r:embed="rId8" cstate="print"/>
            <a:srcRect l="16164" t="9534" r="5705" b="81415"/>
            <a:stretch>
              <a:fillRect/>
            </a:stretch>
          </p:blipFill>
          <p:spPr bwMode="auto">
            <a:xfrm>
              <a:off x="1891878" y="628179"/>
              <a:ext cx="9145017" cy="595937"/>
            </a:xfrm>
            <a:prstGeom prst="rect">
              <a:avLst/>
            </a:prstGeom>
            <a:noFill/>
            <a:ln w="9525">
              <a:noFill/>
              <a:miter lim="800000"/>
              <a:headEnd/>
              <a:tailEnd/>
            </a:ln>
          </p:spPr>
        </p:pic>
        <p:pic>
          <p:nvPicPr>
            <p:cNvPr id="238615" name="Imagem 13"/>
            <p:cNvPicPr>
              <a:picLocks noChangeAspect="1"/>
            </p:cNvPicPr>
            <p:nvPr/>
          </p:nvPicPr>
          <p:blipFill>
            <a:blip r:embed="rId8" cstate="print"/>
            <a:srcRect l="16164" t="94971" r="5705"/>
            <a:stretch>
              <a:fillRect/>
            </a:stretch>
          </p:blipFill>
          <p:spPr bwMode="auto">
            <a:xfrm>
              <a:off x="1891878" y="6253315"/>
              <a:ext cx="9145017" cy="331087"/>
            </a:xfrm>
            <a:prstGeom prst="rect">
              <a:avLst/>
            </a:prstGeom>
            <a:noFill/>
            <a:ln w="9525">
              <a:noFill/>
              <a:miter lim="800000"/>
              <a:headEnd/>
              <a:tailEnd/>
            </a:ln>
          </p:spPr>
        </p:pic>
      </p:grpSp>
      <p:sp>
        <p:nvSpPr>
          <p:cNvPr id="238598" name="Retângulo 3"/>
          <p:cNvSpPr>
            <a:spLocks noChangeArrowheads="1"/>
          </p:cNvSpPr>
          <p:nvPr/>
        </p:nvSpPr>
        <p:spPr bwMode="auto">
          <a:xfrm>
            <a:off x="2552700" y="77788"/>
            <a:ext cx="1982788" cy="6461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3600" b="1">
                <a:solidFill>
                  <a:srgbClr val="3289AA"/>
                </a:solidFill>
                <a:latin typeface="Trebuchet MS" pitchFamily="34" charset="0"/>
                <a:ea typeface="Times New Roman" pitchFamily="18" charset="0"/>
                <a:cs typeface="Calibri" pitchFamily="34" charset="0"/>
              </a:rPr>
              <a:t>CASE HP</a:t>
            </a:r>
          </a:p>
        </p:txBody>
      </p:sp>
      <p:sp>
        <p:nvSpPr>
          <p:cNvPr id="20" name="Retângulo 19"/>
          <p:cNvSpPr/>
          <p:nvPr/>
        </p:nvSpPr>
        <p:spPr>
          <a:xfrm>
            <a:off x="1588" y="3724275"/>
            <a:ext cx="3551237" cy="561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38618" name="Retângulo 14"/>
          <p:cNvSpPr>
            <a:spLocks noChangeArrowheads="1"/>
          </p:cNvSpPr>
          <p:nvPr/>
        </p:nvSpPr>
        <p:spPr bwMode="auto">
          <a:xfrm>
            <a:off x="550863" y="3733800"/>
            <a:ext cx="3001962" cy="590550"/>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Campanha</a:t>
            </a:r>
            <a:br>
              <a:rPr lang="pt-BR">
                <a:solidFill>
                  <a:srgbClr val="FFFFFF"/>
                </a:solidFill>
                <a:latin typeface="Trebuchet MS" pitchFamily="34" charset="0"/>
                <a:ea typeface="Times New Roman" pitchFamily="18" charset="0"/>
                <a:cs typeface="Calibri" pitchFamily="34" charset="0"/>
              </a:rPr>
            </a:br>
            <a:r>
              <a:rPr lang="pt-BR" b="1">
                <a:solidFill>
                  <a:srgbClr val="FF6A00"/>
                </a:solidFill>
                <a:latin typeface="Trebuchet MS" pitchFamily="34" charset="0"/>
                <a:ea typeface="Times New Roman" pitchFamily="18" charset="0"/>
                <a:cs typeface="Calibri" pitchFamily="34" charset="0"/>
              </a:rPr>
              <a:t>“Netbook Club Penguin”</a:t>
            </a:r>
          </a:p>
        </p:txBody>
      </p:sp>
      <p:sp>
        <p:nvSpPr>
          <p:cNvPr id="29" name="Retângulo 28"/>
          <p:cNvSpPr/>
          <p:nvPr/>
        </p:nvSpPr>
        <p:spPr>
          <a:xfrm>
            <a:off x="1588" y="4286250"/>
            <a:ext cx="2898775" cy="5635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38620" name="Retângulo 14"/>
          <p:cNvSpPr>
            <a:spLocks noChangeArrowheads="1"/>
          </p:cNvSpPr>
          <p:nvPr/>
        </p:nvSpPr>
        <p:spPr bwMode="auto">
          <a:xfrm>
            <a:off x="550863" y="4262438"/>
            <a:ext cx="2349500" cy="590550"/>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Veiculação em </a:t>
            </a:r>
            <a:r>
              <a:rPr lang="pt-BR" b="1">
                <a:solidFill>
                  <a:srgbClr val="FF6A00"/>
                </a:solidFill>
                <a:latin typeface="Trebuchet MS" pitchFamily="34" charset="0"/>
                <a:ea typeface="Times New Roman" pitchFamily="18" charset="0"/>
                <a:cs typeface="Calibri" pitchFamily="34" charset="0"/>
              </a:rPr>
              <a:t>Fevereiro de 2011</a:t>
            </a:r>
          </a:p>
        </p:txBody>
      </p:sp>
      <p:sp>
        <p:nvSpPr>
          <p:cNvPr id="31" name="Retângulo 30"/>
          <p:cNvSpPr/>
          <p:nvPr/>
        </p:nvSpPr>
        <p:spPr>
          <a:xfrm>
            <a:off x="1588" y="4848225"/>
            <a:ext cx="1890712" cy="31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238622" name="Retângulo 14"/>
          <p:cNvSpPr>
            <a:spLocks noChangeArrowheads="1"/>
          </p:cNvSpPr>
          <p:nvPr/>
        </p:nvSpPr>
        <p:spPr bwMode="auto">
          <a:xfrm>
            <a:off x="550863" y="4824413"/>
            <a:ext cx="2349500" cy="341312"/>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2 diárias </a:t>
            </a:r>
          </a:p>
        </p:txBody>
      </p:sp>
      <p:sp>
        <p:nvSpPr>
          <p:cNvPr id="33" name="Retângulo 32"/>
          <p:cNvSpPr/>
          <p:nvPr/>
        </p:nvSpPr>
        <p:spPr>
          <a:xfrm>
            <a:off x="1588" y="5162550"/>
            <a:ext cx="2898775" cy="5635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34" name="Retângulo 14"/>
          <p:cNvSpPr>
            <a:spLocks noChangeArrowheads="1"/>
          </p:cNvSpPr>
          <p:nvPr/>
        </p:nvSpPr>
        <p:spPr bwMode="auto">
          <a:xfrm>
            <a:off x="550863" y="5138738"/>
            <a:ext cx="2349500" cy="590550"/>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a:solidFill>
                  <a:srgbClr val="FFFFFF"/>
                </a:solidFill>
                <a:latin typeface="Trebuchet MS" pitchFamily="34" charset="0"/>
                <a:ea typeface="Times New Roman" pitchFamily="18" charset="0"/>
                <a:cs typeface="Calibri" pitchFamily="34" charset="0"/>
              </a:rPr>
              <a:t>Mais </a:t>
            </a:r>
            <a:r>
              <a:rPr lang="pt-BR" b="1">
                <a:solidFill>
                  <a:srgbClr val="FF6A00"/>
                </a:solidFill>
                <a:latin typeface="Trebuchet MS" pitchFamily="34" charset="0"/>
                <a:ea typeface="Times New Roman" pitchFamily="18" charset="0"/>
                <a:cs typeface="Calibri" pitchFamily="34" charset="0"/>
              </a:rPr>
              <a:t>de 30 milhões </a:t>
            </a:r>
            <a:r>
              <a:rPr lang="pt-BR">
                <a:solidFill>
                  <a:srgbClr val="FFFFFF"/>
                </a:solidFill>
                <a:latin typeface="Trebuchet MS" pitchFamily="34" charset="0"/>
                <a:ea typeface="Times New Roman" pitchFamily="18" charset="0"/>
                <a:cs typeface="Calibri" pitchFamily="34" charset="0"/>
              </a:rPr>
              <a:t>de impressões </a:t>
            </a:r>
          </a:p>
        </p:txBody>
      </p:sp>
      <p:sp>
        <p:nvSpPr>
          <p:cNvPr id="35" name="Retângulo 34"/>
          <p:cNvSpPr/>
          <p:nvPr/>
        </p:nvSpPr>
        <p:spPr>
          <a:xfrm>
            <a:off x="1588" y="5724525"/>
            <a:ext cx="2484437" cy="31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prstClr val="white"/>
              </a:solidFill>
            </a:endParaRPr>
          </a:p>
        </p:txBody>
      </p:sp>
      <p:sp>
        <p:nvSpPr>
          <p:cNvPr id="36" name="Retângulo 14"/>
          <p:cNvSpPr>
            <a:spLocks noChangeArrowheads="1"/>
          </p:cNvSpPr>
          <p:nvPr/>
        </p:nvSpPr>
        <p:spPr bwMode="auto">
          <a:xfrm>
            <a:off x="550863" y="5700713"/>
            <a:ext cx="2349500" cy="341312"/>
          </a:xfrm>
          <a:prstGeom prst="rect">
            <a:avLst/>
          </a:prstGeom>
          <a:noFill/>
          <a:ln w="9525">
            <a:noFill/>
            <a:miter lim="800000"/>
            <a:headEnd/>
            <a:tailEnd/>
          </a:ln>
        </p:spPr>
        <p:txBody>
          <a:bodyPr>
            <a:spAutoFit/>
          </a:bodyPr>
          <a:lstStyle/>
          <a:p>
            <a:pPr marL="139700" indent="-139700" eaLnBrk="0" fontAlgn="base" hangingPunct="0">
              <a:lnSpc>
                <a:spcPct val="90000"/>
              </a:lnSpc>
              <a:spcBef>
                <a:spcPct val="0"/>
              </a:spcBef>
              <a:spcAft>
                <a:spcPts val="800"/>
              </a:spcAft>
              <a:buClr>
                <a:srgbClr val="FF6A00"/>
              </a:buClr>
              <a:buFont typeface="Arial" charset="0"/>
              <a:buChar char="•"/>
            </a:pPr>
            <a:r>
              <a:rPr lang="pt-BR" b="1">
                <a:solidFill>
                  <a:srgbClr val="FF6A00"/>
                </a:solidFill>
                <a:latin typeface="Trebuchet MS" pitchFamily="34" charset="0"/>
                <a:ea typeface="Times New Roman" pitchFamily="18" charset="0"/>
                <a:cs typeface="Calibri" pitchFamily="34" charset="0"/>
              </a:rPr>
              <a:t>795 mil </a:t>
            </a:r>
            <a:r>
              <a:rPr lang="pt-BR">
                <a:solidFill>
                  <a:srgbClr val="FFFFFF"/>
                </a:solidFill>
                <a:latin typeface="Trebuchet MS" pitchFamily="34" charset="0"/>
                <a:ea typeface="Times New Roman" pitchFamily="18" charset="0"/>
                <a:cs typeface="Calibri" pitchFamily="34" charset="0"/>
              </a:rPr>
              <a:t>cliques </a:t>
            </a:r>
          </a:p>
        </p:txBody>
      </p:sp>
      <p:pic>
        <p:nvPicPr>
          <p:cNvPr id="11" name="Imagem 10"/>
          <p:cNvPicPr>
            <a:picLocks noChangeAspect="1"/>
          </p:cNvPicPr>
          <p:nvPr/>
        </p:nvPicPr>
        <p:blipFill>
          <a:blip r:embed="rId9" cstate="print"/>
          <a:srcRect l="10416" t="9532" r="5713" b="20445"/>
          <a:stretch>
            <a:fillRect/>
          </a:stretch>
        </p:blipFill>
        <p:spPr bwMode="auto">
          <a:xfrm rot="4865311">
            <a:off x="3981450" y="4279900"/>
            <a:ext cx="9817100" cy="4610100"/>
          </a:xfrm>
          <a:prstGeom prst="rect">
            <a:avLst/>
          </a:prstGeom>
          <a:noFill/>
          <a:ln w="9525">
            <a:noFill/>
            <a:miter lim="800000"/>
            <a:headEnd/>
            <a:tailEnd/>
          </a:ln>
        </p:spPr>
      </p:pic>
      <p:pic>
        <p:nvPicPr>
          <p:cNvPr id="18" name="Imagem 17"/>
          <p:cNvPicPr>
            <a:picLocks noChangeAspect="1"/>
          </p:cNvPicPr>
          <p:nvPr/>
        </p:nvPicPr>
        <p:blipFill>
          <a:blip r:embed="rId10" cstate="print"/>
          <a:srcRect l="40498" t="43793" r="32840" b="18280"/>
          <a:stretch>
            <a:fillRect/>
          </a:stretch>
        </p:blipFill>
        <p:spPr bwMode="auto">
          <a:xfrm>
            <a:off x="8583613" y="0"/>
            <a:ext cx="3121025" cy="2495550"/>
          </a:xfrm>
          <a:prstGeom prst="rect">
            <a:avLst/>
          </a:prstGeom>
          <a:noFill/>
          <a:ln w="9525">
            <a:noFill/>
            <a:miter lim="800000"/>
            <a:headEnd/>
            <a:tailEnd/>
          </a:ln>
        </p:spPr>
      </p:pic>
      <p:pic>
        <p:nvPicPr>
          <p:cNvPr id="5" name="Imagem 4"/>
          <p:cNvPicPr>
            <a:picLocks noChangeAspect="1"/>
          </p:cNvPicPr>
          <p:nvPr/>
        </p:nvPicPr>
        <p:blipFill>
          <a:blip r:embed="rId11" cstate="print"/>
          <a:srcRect l="39554" t="36974" r="33345" b="24"/>
          <a:stretch>
            <a:fillRect/>
          </a:stretch>
        </p:blipFill>
        <p:spPr bwMode="auto">
          <a:xfrm>
            <a:off x="8532813" y="2435225"/>
            <a:ext cx="3171825" cy="4148138"/>
          </a:xfrm>
          <a:prstGeom prst="rect">
            <a:avLst/>
          </a:prstGeom>
          <a:noFill/>
          <a:ln w="9525">
            <a:noFill/>
            <a:miter lim="800000"/>
            <a:headEnd/>
            <a:tailEnd/>
          </a:ln>
        </p:spPr>
      </p:pic>
      <p:pic>
        <p:nvPicPr>
          <p:cNvPr id="6" name="Imagem 5"/>
          <p:cNvPicPr>
            <a:picLocks noChangeAspect="1"/>
          </p:cNvPicPr>
          <p:nvPr/>
        </p:nvPicPr>
        <p:blipFill>
          <a:blip r:embed="rId12" cstate="print"/>
          <a:srcRect l="53691" t="43828" r="44989" b="25938"/>
          <a:stretch>
            <a:fillRect/>
          </a:stretch>
        </p:blipFill>
        <p:spPr bwMode="auto">
          <a:xfrm>
            <a:off x="10186988" y="2886075"/>
            <a:ext cx="153987" cy="1990725"/>
          </a:xfrm>
          <a:prstGeom prst="rect">
            <a:avLst/>
          </a:prstGeom>
          <a:noFill/>
          <a:ln w="9525">
            <a:noFill/>
            <a:miter lim="800000"/>
            <a:headEnd/>
            <a:tailEnd/>
          </a:ln>
        </p:spPr>
      </p:pic>
      <p:pic>
        <p:nvPicPr>
          <p:cNvPr id="39" name="Imagem 38"/>
          <p:cNvPicPr>
            <a:picLocks noChangeAspect="1"/>
          </p:cNvPicPr>
          <p:nvPr/>
        </p:nvPicPr>
        <p:blipFill>
          <a:blip r:embed="rId12" cstate="print"/>
          <a:srcRect l="55229" t="49036" r="43118" b="30780"/>
          <a:stretch>
            <a:fillRect/>
          </a:stretch>
        </p:blipFill>
        <p:spPr bwMode="auto">
          <a:xfrm>
            <a:off x="10171113" y="3228975"/>
            <a:ext cx="193675" cy="1328738"/>
          </a:xfrm>
          <a:prstGeom prst="rect">
            <a:avLst/>
          </a:prstGeom>
          <a:noFill/>
          <a:ln w="9525">
            <a:noFill/>
            <a:miter lim="800000"/>
            <a:headEnd/>
            <a:tailEnd/>
          </a:ln>
        </p:spPr>
      </p:pic>
      <p:pic>
        <p:nvPicPr>
          <p:cNvPr id="3" name="Imagem 10"/>
          <p:cNvPicPr>
            <a:picLocks noChangeAspect="1"/>
          </p:cNvPicPr>
          <p:nvPr/>
        </p:nvPicPr>
        <p:blipFill>
          <a:blip r:embed="rId13" cstate="print"/>
          <a:srcRect l="20445" t="10416" r="9532" b="5713"/>
          <a:stretch>
            <a:fillRect/>
          </a:stretch>
        </p:blipFill>
        <p:spPr bwMode="auto">
          <a:xfrm>
            <a:off x="9723438" y="3467100"/>
            <a:ext cx="4610100" cy="9817100"/>
          </a:xfrm>
          <a:prstGeom prst="rect">
            <a:avLst/>
          </a:prstGeom>
          <a:noFill/>
          <a:ln w="9525">
            <a:noFill/>
            <a:miter lim="800000"/>
            <a:headEnd/>
            <a:tailEnd/>
          </a:ln>
        </p:spPr>
      </p:pic>
      <p:pic>
        <p:nvPicPr>
          <p:cNvPr id="238599" name="Imagem 16"/>
          <p:cNvPicPr>
            <a:picLocks noChangeAspect="1"/>
          </p:cNvPicPr>
          <p:nvPr/>
        </p:nvPicPr>
        <p:blipFill>
          <a:blip r:embed="rId14" cstate="print"/>
          <a:srcRect l="81892" b="86121"/>
          <a:stretch>
            <a:fillRect/>
          </a:stretch>
        </p:blipFill>
        <p:spPr bwMode="auto">
          <a:xfrm>
            <a:off x="9585325" y="0"/>
            <a:ext cx="2120900" cy="914400"/>
          </a:xfrm>
          <a:prstGeom prst="rect">
            <a:avLst/>
          </a:prstGeom>
          <a:noFill/>
          <a:ln w="9525">
            <a:noFill/>
            <a:miter lim="800000"/>
            <a:headEnd/>
            <a:tailEnd/>
          </a:ln>
        </p:spPr>
      </p:pic>
    </p:spTree>
    <p:extLst>
      <p:ext uri="{BB962C8B-B14F-4D97-AF65-F5344CB8AC3E}">
        <p14:creationId xmlns:p14="http://schemas.microsoft.com/office/powerpoint/2010/main" val="8379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38618"/>
                                        </p:tgtEl>
                                        <p:attrNameLst>
                                          <p:attrName>style.visibility</p:attrName>
                                        </p:attrNameLst>
                                      </p:cBhvr>
                                      <p:to>
                                        <p:strVal val="visible"/>
                                      </p:to>
                                    </p:set>
                                    <p:anim calcmode="lin" valueType="num">
                                      <p:cBhvr additive="base">
                                        <p:cTn id="11" dur="500" fill="hold"/>
                                        <p:tgtEl>
                                          <p:spTgt spid="238618"/>
                                        </p:tgtEl>
                                        <p:attrNameLst>
                                          <p:attrName>ppt_x</p:attrName>
                                        </p:attrNameLst>
                                      </p:cBhvr>
                                      <p:tavLst>
                                        <p:tav tm="0">
                                          <p:val>
                                            <p:strVal val="0-#ppt_w/2"/>
                                          </p:val>
                                        </p:tav>
                                        <p:tav tm="100000">
                                          <p:val>
                                            <p:strVal val="#ppt_x"/>
                                          </p:val>
                                        </p:tav>
                                      </p:tavLst>
                                    </p:anim>
                                    <p:anim calcmode="lin" valueType="num">
                                      <p:cBhvr additive="base">
                                        <p:cTn id="12" dur="500" fill="hold"/>
                                        <p:tgtEl>
                                          <p:spTgt spid="238618"/>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6" accel="50000" decel="5000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6" presetClass="emph" presetSubtype="0" accel="50000" decel="50000" fill="remove" nodeType="afterEffect">
                                  <p:stCondLst>
                                    <p:cond delay="0"/>
                                  </p:stCondLst>
                                  <p:childTnLst>
                                    <p:animScale>
                                      <p:cBhvr>
                                        <p:cTn id="28" dur="200" fill="hold"/>
                                        <p:tgtEl>
                                          <p:spTgt spid="11"/>
                                        </p:tgtEl>
                                      </p:cBhvr>
                                      <p:by x="95000" y="95000"/>
                                    </p:animScale>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63" presetClass="path" presetSubtype="0" accel="50000" decel="50000" fill="hold" nodeType="withEffect">
                                  <p:stCondLst>
                                    <p:cond delay="100"/>
                                  </p:stCondLst>
                                  <p:childTnLst>
                                    <p:animMotion origin="layout" path="M 0 0 L 0.25 0 E" pathEditMode="relative" ptsTypes="">
                                      <p:cBhvr>
                                        <p:cTn id="33" dur="500" fill="hold"/>
                                        <p:tgtEl>
                                          <p:spTgt spid="11"/>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accel="50000" decel="5000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0-#ppt_w/2"/>
                                          </p:val>
                                        </p:tav>
                                        <p:tav tm="100000">
                                          <p:val>
                                            <p:strVal val="#ppt_x"/>
                                          </p:val>
                                        </p:tav>
                                      </p:tavLst>
                                    </p:anim>
                                    <p:anim calcmode="lin" valueType="num">
                                      <p:cBhvr additive="base">
                                        <p:cTn id="39" dur="500" fill="hold"/>
                                        <p:tgtEl>
                                          <p:spTgt spid="29"/>
                                        </p:tgtEl>
                                        <p:attrNameLst>
                                          <p:attrName>ppt_y</p:attrName>
                                        </p:attrNameLst>
                                      </p:cBhvr>
                                      <p:tavLst>
                                        <p:tav tm="0">
                                          <p:val>
                                            <p:strVal val="#ppt_y"/>
                                          </p:val>
                                        </p:tav>
                                        <p:tav tm="100000">
                                          <p:val>
                                            <p:strVal val="#ppt_y"/>
                                          </p:val>
                                        </p:tav>
                                      </p:tavLst>
                                    </p:anim>
                                  </p:childTnLst>
                                </p:cTn>
                              </p:par>
                              <p:par>
                                <p:cTn id="40" presetID="2" presetClass="entr" presetSubtype="8" accel="50000" decel="50000" fill="hold" grpId="0" nodeType="withEffect">
                                  <p:stCondLst>
                                    <p:cond delay="0"/>
                                  </p:stCondLst>
                                  <p:childTnLst>
                                    <p:set>
                                      <p:cBhvr>
                                        <p:cTn id="41" dur="1" fill="hold">
                                          <p:stCondLst>
                                            <p:cond delay="0"/>
                                          </p:stCondLst>
                                        </p:cTn>
                                        <p:tgtEl>
                                          <p:spTgt spid="238620"/>
                                        </p:tgtEl>
                                        <p:attrNameLst>
                                          <p:attrName>style.visibility</p:attrName>
                                        </p:attrNameLst>
                                      </p:cBhvr>
                                      <p:to>
                                        <p:strVal val="visible"/>
                                      </p:to>
                                    </p:set>
                                    <p:anim calcmode="lin" valueType="num">
                                      <p:cBhvr additive="base">
                                        <p:cTn id="42" dur="500" fill="hold"/>
                                        <p:tgtEl>
                                          <p:spTgt spid="238620"/>
                                        </p:tgtEl>
                                        <p:attrNameLst>
                                          <p:attrName>ppt_x</p:attrName>
                                        </p:attrNameLst>
                                      </p:cBhvr>
                                      <p:tavLst>
                                        <p:tav tm="0">
                                          <p:val>
                                            <p:strVal val="0-#ppt_w/2"/>
                                          </p:val>
                                        </p:tav>
                                        <p:tav tm="100000">
                                          <p:val>
                                            <p:strVal val="#ppt_x"/>
                                          </p:val>
                                        </p:tav>
                                      </p:tavLst>
                                    </p:anim>
                                    <p:anim calcmode="lin" valueType="num">
                                      <p:cBhvr additive="base">
                                        <p:cTn id="43" dur="500" fill="hold"/>
                                        <p:tgtEl>
                                          <p:spTgt spid="238620"/>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6" presetClass="emph" presetSubtype="0" accel="50000" decel="50000" autoRev="1" fill="remove" nodeType="afterEffect">
                                  <p:stCondLst>
                                    <p:cond delay="0"/>
                                  </p:stCondLst>
                                  <p:childTnLst>
                                    <p:animScale>
                                      <p:cBhvr>
                                        <p:cTn id="46" dur="200" fill="hold"/>
                                        <p:tgtEl>
                                          <p:spTgt spid="11"/>
                                        </p:tgtEl>
                                      </p:cBhvr>
                                      <p:by x="95000" y="95000"/>
                                    </p:animScale>
                                  </p:childTnLst>
                                </p:cTn>
                              </p:par>
                            </p:childTnLst>
                          </p:cTn>
                        </p:par>
                        <p:par>
                          <p:cTn id="47" fill="hold">
                            <p:stCondLst>
                              <p:cond delay="9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50"/>
                                        <p:tgtEl>
                                          <p:spTgt spid="18"/>
                                        </p:tgtEl>
                                      </p:cBhvr>
                                    </p:animEffect>
                                  </p:childTnLst>
                                </p:cTn>
                              </p:par>
                              <p:par>
                                <p:cTn id="51" presetID="2" presetClass="exit" presetSubtype="4" accel="50000" decel="50000" fill="hold" nodeType="with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ppt_x"/>
                                          </p:val>
                                        </p:tav>
                                      </p:tavLst>
                                    </p:anim>
                                    <p:anim calcmode="lin" valueType="num">
                                      <p:cBhvr additive="base">
                                        <p:cTn id="53" dur="500"/>
                                        <p:tgtEl>
                                          <p:spTgt spid="11"/>
                                        </p:tgtEl>
                                        <p:attrNameLst>
                                          <p:attrName>ppt_y</p:attrName>
                                        </p:attrNameLst>
                                      </p:cBhvr>
                                      <p:tavLst>
                                        <p:tav tm="0">
                                          <p:val>
                                            <p:strVal val="ppt_y"/>
                                          </p:val>
                                        </p:tav>
                                        <p:tav tm="100000">
                                          <p:val>
                                            <p:strVal val="1+ppt_h/2"/>
                                          </p:val>
                                        </p:tav>
                                      </p:tavLst>
                                    </p:anim>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50000" decel="5000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0-#ppt_w/2"/>
                                          </p:val>
                                        </p:tav>
                                        <p:tav tm="100000">
                                          <p:val>
                                            <p:strVal val="#ppt_x"/>
                                          </p:val>
                                        </p:tav>
                                      </p:tavLst>
                                    </p:anim>
                                    <p:anim calcmode="lin" valueType="num">
                                      <p:cBhvr additive="base">
                                        <p:cTn id="60" dur="5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grpId="0" nodeType="withEffect">
                                  <p:stCondLst>
                                    <p:cond delay="0"/>
                                  </p:stCondLst>
                                  <p:childTnLst>
                                    <p:set>
                                      <p:cBhvr>
                                        <p:cTn id="62" dur="1" fill="hold">
                                          <p:stCondLst>
                                            <p:cond delay="0"/>
                                          </p:stCondLst>
                                        </p:cTn>
                                        <p:tgtEl>
                                          <p:spTgt spid="238622"/>
                                        </p:tgtEl>
                                        <p:attrNameLst>
                                          <p:attrName>style.visibility</p:attrName>
                                        </p:attrNameLst>
                                      </p:cBhvr>
                                      <p:to>
                                        <p:strVal val="visible"/>
                                      </p:to>
                                    </p:set>
                                    <p:anim calcmode="lin" valueType="num">
                                      <p:cBhvr additive="base">
                                        <p:cTn id="63" dur="500" fill="hold"/>
                                        <p:tgtEl>
                                          <p:spTgt spid="238622"/>
                                        </p:tgtEl>
                                        <p:attrNameLst>
                                          <p:attrName>ppt_x</p:attrName>
                                        </p:attrNameLst>
                                      </p:cBhvr>
                                      <p:tavLst>
                                        <p:tav tm="0">
                                          <p:val>
                                            <p:strVal val="0-#ppt_w/2"/>
                                          </p:val>
                                        </p:tav>
                                        <p:tav tm="100000">
                                          <p:val>
                                            <p:strVal val="#ppt_x"/>
                                          </p:val>
                                        </p:tav>
                                      </p:tavLst>
                                    </p:anim>
                                    <p:anim calcmode="lin" valueType="num">
                                      <p:cBhvr additive="base">
                                        <p:cTn id="64" dur="500" fill="hold"/>
                                        <p:tgtEl>
                                          <p:spTgt spid="238622"/>
                                        </p:tgtEl>
                                        <p:attrNameLst>
                                          <p:attrName>ppt_y</p:attrName>
                                        </p:attrNameLst>
                                      </p:cBhvr>
                                      <p:tavLst>
                                        <p:tav tm="0">
                                          <p:val>
                                            <p:strVal val="#ppt_y"/>
                                          </p:val>
                                        </p:tav>
                                        <p:tav tm="100000">
                                          <p:val>
                                            <p:strVal val="#ppt_y"/>
                                          </p:val>
                                        </p:tav>
                                      </p:tavLst>
                                    </p:anim>
                                  </p:childTnLst>
                                </p:cTn>
                              </p:par>
                            </p:childTnLst>
                          </p:cTn>
                        </p:par>
                        <p:par>
                          <p:cTn id="65" fill="hold">
                            <p:stCondLst>
                              <p:cond delay="500"/>
                            </p:stCondLst>
                            <p:childTnLst>
                              <p:par>
                                <p:cTn id="66" presetID="2" presetClass="entr" presetSubtype="6" accel="50000" decel="50000"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1+#ppt_w/2"/>
                                          </p:val>
                                        </p:tav>
                                        <p:tav tm="100000">
                                          <p:val>
                                            <p:strVal val="#ppt_x"/>
                                          </p:val>
                                        </p:tav>
                                      </p:tavLst>
                                    </p:anim>
                                    <p:anim calcmode="lin" valueType="num">
                                      <p:cBhvr additive="base">
                                        <p:cTn id="69" dur="500" fill="hold"/>
                                        <p:tgtEl>
                                          <p:spTgt spid="3"/>
                                        </p:tgtEl>
                                        <p:attrNameLst>
                                          <p:attrName>ppt_y</p:attrName>
                                        </p:attrNameLst>
                                      </p:cBhvr>
                                      <p:tavLst>
                                        <p:tav tm="0">
                                          <p:val>
                                            <p:strVal val="1+#ppt_h/2"/>
                                          </p:val>
                                        </p:tav>
                                        <p:tav tm="100000">
                                          <p:val>
                                            <p:strVal val="#ppt_y"/>
                                          </p:val>
                                        </p:tav>
                                      </p:tavLst>
                                    </p:anim>
                                  </p:childTnLst>
                                </p:cTn>
                              </p:par>
                            </p:childTnLst>
                          </p:cTn>
                        </p:par>
                        <p:par>
                          <p:cTn id="70" fill="hold">
                            <p:stCondLst>
                              <p:cond delay="1000"/>
                            </p:stCondLst>
                            <p:childTnLst>
                              <p:par>
                                <p:cTn id="71" presetID="6" presetClass="emph" presetSubtype="0" accel="50000" decel="50000" fill="remove" nodeType="afterEffect">
                                  <p:stCondLst>
                                    <p:cond delay="0"/>
                                  </p:stCondLst>
                                  <p:childTnLst>
                                    <p:animScale>
                                      <p:cBhvr>
                                        <p:cTn id="72" dur="200" fill="hold"/>
                                        <p:tgtEl>
                                          <p:spTgt spid="3"/>
                                        </p:tgtEl>
                                      </p:cBhvr>
                                      <p:by x="95000" y="95000"/>
                                    </p:animScale>
                                  </p:childTnLst>
                                </p:cTn>
                              </p:par>
                              <p:par>
                                <p:cTn id="73" presetID="2" presetClass="exit" presetSubtype="4" accel="50000" decel="50000" fill="hold" nodeType="withEffect">
                                  <p:stCondLst>
                                    <p:cond delay="0"/>
                                  </p:stCondLst>
                                  <p:childTnLst>
                                    <p:anim calcmode="lin" valueType="num">
                                      <p:cBhvr additive="base">
                                        <p:cTn id="74" dur="500"/>
                                        <p:tgtEl>
                                          <p:spTgt spid="3"/>
                                        </p:tgtEl>
                                        <p:attrNameLst>
                                          <p:attrName>ppt_x</p:attrName>
                                        </p:attrNameLst>
                                      </p:cBhvr>
                                      <p:tavLst>
                                        <p:tav tm="0">
                                          <p:val>
                                            <p:strVal val="ppt_x"/>
                                          </p:val>
                                        </p:tav>
                                        <p:tav tm="100000">
                                          <p:val>
                                            <p:strVal val="ppt_x"/>
                                          </p:val>
                                        </p:tav>
                                      </p:tavLst>
                                    </p:anim>
                                    <p:anim calcmode="lin" valueType="num">
                                      <p:cBhvr additive="base">
                                        <p:cTn id="75" dur="500"/>
                                        <p:tgtEl>
                                          <p:spTgt spid="3"/>
                                        </p:tgtEl>
                                        <p:attrNameLst>
                                          <p:attrName>ppt_y</p:attrName>
                                        </p:attrNameLst>
                                      </p:cBhvr>
                                      <p:tavLst>
                                        <p:tav tm="0">
                                          <p:val>
                                            <p:strVal val="ppt_y"/>
                                          </p:val>
                                        </p:tav>
                                        <p:tav tm="100000">
                                          <p:val>
                                            <p:strVal val="1+ppt_h/2"/>
                                          </p:val>
                                        </p:tav>
                                      </p:tavLst>
                                    </p:anim>
                                    <p:set>
                                      <p:cBhvr>
                                        <p:cTn id="76" dur="1" fill="hold">
                                          <p:stCondLst>
                                            <p:cond delay="499"/>
                                          </p:stCondLst>
                                        </p:cTn>
                                        <p:tgtEl>
                                          <p:spTgt spid="3"/>
                                        </p:tgtEl>
                                        <p:attrNameLst>
                                          <p:attrName>style.visibility</p:attrName>
                                        </p:attrNameLst>
                                      </p:cBhvr>
                                      <p:to>
                                        <p:strVal val="hidden"/>
                                      </p:to>
                                    </p:set>
                                  </p:childTnLst>
                                </p:cTn>
                              </p:par>
                              <p:par>
                                <p:cTn id="77" presetID="37"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anim calcmode="lin" valueType="num">
                                      <p:cBhvr>
                                        <p:cTn id="80" dur="500" fill="hold"/>
                                        <p:tgtEl>
                                          <p:spTgt spid="5"/>
                                        </p:tgtEl>
                                        <p:attrNameLst>
                                          <p:attrName>ppt_x</p:attrName>
                                        </p:attrNameLst>
                                      </p:cBhvr>
                                      <p:tavLst>
                                        <p:tav tm="0">
                                          <p:val>
                                            <p:strVal val="#ppt_x"/>
                                          </p:val>
                                        </p:tav>
                                        <p:tav tm="100000">
                                          <p:val>
                                            <p:strVal val="#ppt_x"/>
                                          </p:val>
                                        </p:tav>
                                      </p:tavLst>
                                    </p:anim>
                                    <p:anim calcmode="lin" valueType="num">
                                      <p:cBhvr>
                                        <p:cTn id="81" dur="450" decel="100000" fill="hold"/>
                                        <p:tgtEl>
                                          <p:spTgt spid="5"/>
                                        </p:tgtEl>
                                        <p:attrNameLst>
                                          <p:attrName>ppt_y</p:attrName>
                                        </p:attrNameLst>
                                      </p:cBhvr>
                                      <p:tavLst>
                                        <p:tav tm="0">
                                          <p:val>
                                            <p:strVal val="#ppt_y+1"/>
                                          </p:val>
                                        </p:tav>
                                        <p:tav tm="100000">
                                          <p:val>
                                            <p:strVal val="#ppt_y-.03"/>
                                          </p:val>
                                        </p:tav>
                                      </p:tavLst>
                                    </p:anim>
                                    <p:anim calcmode="lin" valueType="num">
                                      <p:cBhvr>
                                        <p:cTn id="82"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83" presetID="10" presetClass="entr" presetSubtype="0" fill="hold" nodeType="withEffect">
                                  <p:stCondLst>
                                    <p:cond delay="20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par>
                                <p:cTn id="86" presetID="10" presetClass="entr" presetSubtype="0" fill="hold" nodeType="withEffect">
                                  <p:stCondLst>
                                    <p:cond delay="20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250"/>
                                        <p:tgtEl>
                                          <p:spTgt spid="6"/>
                                        </p:tgtEl>
                                      </p:cBhvr>
                                    </p:animEffect>
                                  </p:childTnLst>
                                </p:cTn>
                              </p:par>
                            </p:childTnLst>
                          </p:cTn>
                        </p:par>
                        <p:par>
                          <p:cTn id="89" fill="hold">
                            <p:stCondLst>
                              <p:cond delay="1500"/>
                            </p:stCondLst>
                            <p:childTnLst>
                              <p:par>
                                <p:cTn id="90" presetID="8" presetClass="emph" presetSubtype="0" repeatCount="2000" fill="hold" nodeType="afterEffect">
                                  <p:stCondLst>
                                    <p:cond delay="0"/>
                                  </p:stCondLst>
                                  <p:childTnLst>
                                    <p:animRot by="21600000">
                                      <p:cBhvr>
                                        <p:cTn id="91" dur="1000" fill="hold"/>
                                        <p:tgtEl>
                                          <p:spTgt spid="39"/>
                                        </p:tgtEl>
                                        <p:attrNameLst>
                                          <p:attrName>r</p:attrName>
                                        </p:attrNameLst>
                                      </p:cBhvr>
                                    </p:animRot>
                                  </p:childTnLst>
                                </p:cTn>
                              </p:par>
                              <p:par>
                                <p:cTn id="92" presetID="8" presetClass="emph" presetSubtype="0" repeatCount="4000" fill="hold" nodeType="withEffect">
                                  <p:stCondLst>
                                    <p:cond delay="0"/>
                                  </p:stCondLst>
                                  <p:childTnLst>
                                    <p:animRot by="21600000">
                                      <p:cBhvr>
                                        <p:cTn id="93" dur="500" fill="hold"/>
                                        <p:tgtEl>
                                          <p:spTgt spid="6"/>
                                        </p:tgtEl>
                                        <p:attrNameLst>
                                          <p:attrName>r</p:attrName>
                                        </p:attrNameLst>
                                      </p:cBhvr>
                                    </p:animRot>
                                  </p:childTnLst>
                                </p:cTn>
                              </p:par>
                            </p:childTnLst>
                          </p:cTn>
                        </p:par>
                      </p:childTnLst>
                    </p:cTn>
                  </p:par>
                  <p:par>
                    <p:cTn id="94" fill="hold">
                      <p:stCondLst>
                        <p:cond delay="indefinite"/>
                      </p:stCondLst>
                      <p:childTnLst>
                        <p:par>
                          <p:cTn id="95" fill="hold">
                            <p:stCondLst>
                              <p:cond delay="0"/>
                            </p:stCondLst>
                            <p:childTnLst>
                              <p:par>
                                <p:cTn id="96" presetID="2" presetClass="entr" presetSubtype="8" accel="50000" decel="50000" fill="hold" grpId="0" nodeType="clickEffect">
                                  <p:stCondLst>
                                    <p:cond delay="0"/>
                                  </p:stCondLst>
                                  <p:childTnLst>
                                    <p:set>
                                      <p:cBhvr>
                                        <p:cTn id="97" dur="1" fill="hold">
                                          <p:stCondLst>
                                            <p:cond delay="0"/>
                                          </p:stCondLst>
                                        </p:cTn>
                                        <p:tgtEl>
                                          <p:spTgt spid="33"/>
                                        </p:tgtEl>
                                        <p:attrNameLst>
                                          <p:attrName>style.visibility</p:attrName>
                                        </p:attrNameLst>
                                      </p:cBhvr>
                                      <p:to>
                                        <p:strVal val="visible"/>
                                      </p:to>
                                    </p:set>
                                    <p:anim calcmode="lin" valueType="num">
                                      <p:cBhvr additive="base">
                                        <p:cTn id="98" dur="500" fill="hold"/>
                                        <p:tgtEl>
                                          <p:spTgt spid="33"/>
                                        </p:tgtEl>
                                        <p:attrNameLst>
                                          <p:attrName>ppt_x</p:attrName>
                                        </p:attrNameLst>
                                      </p:cBhvr>
                                      <p:tavLst>
                                        <p:tav tm="0">
                                          <p:val>
                                            <p:strVal val="0-#ppt_w/2"/>
                                          </p:val>
                                        </p:tav>
                                        <p:tav tm="100000">
                                          <p:val>
                                            <p:strVal val="#ppt_x"/>
                                          </p:val>
                                        </p:tav>
                                      </p:tavLst>
                                    </p:anim>
                                    <p:anim calcmode="lin" valueType="num">
                                      <p:cBhvr additive="base">
                                        <p:cTn id="99" dur="500" fill="hold"/>
                                        <p:tgtEl>
                                          <p:spTgt spid="33"/>
                                        </p:tgtEl>
                                        <p:attrNameLst>
                                          <p:attrName>ppt_y</p:attrName>
                                        </p:attrNameLst>
                                      </p:cBhvr>
                                      <p:tavLst>
                                        <p:tav tm="0">
                                          <p:val>
                                            <p:strVal val="#ppt_y"/>
                                          </p:val>
                                        </p:tav>
                                        <p:tav tm="100000">
                                          <p:val>
                                            <p:strVal val="#ppt_y"/>
                                          </p:val>
                                        </p:tav>
                                      </p:tavLst>
                                    </p:anim>
                                  </p:childTnLst>
                                </p:cTn>
                              </p:par>
                              <p:par>
                                <p:cTn id="100" presetID="2" presetClass="entr" presetSubtype="8" accel="50000" decel="5000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additive="base">
                                        <p:cTn id="102" dur="500" fill="hold"/>
                                        <p:tgtEl>
                                          <p:spTgt spid="34"/>
                                        </p:tgtEl>
                                        <p:attrNameLst>
                                          <p:attrName>ppt_x</p:attrName>
                                        </p:attrNameLst>
                                      </p:cBhvr>
                                      <p:tavLst>
                                        <p:tav tm="0">
                                          <p:val>
                                            <p:strVal val="0-#ppt_w/2"/>
                                          </p:val>
                                        </p:tav>
                                        <p:tav tm="100000">
                                          <p:val>
                                            <p:strVal val="#ppt_x"/>
                                          </p:val>
                                        </p:tav>
                                      </p:tavLst>
                                    </p:anim>
                                    <p:anim calcmode="lin" valueType="num">
                                      <p:cBhvr additive="base">
                                        <p:cTn id="103" dur="500" fill="hold"/>
                                        <p:tgtEl>
                                          <p:spTgt spid="34"/>
                                        </p:tgtEl>
                                        <p:attrNameLst>
                                          <p:attrName>ppt_y</p:attrName>
                                        </p:attrNameLst>
                                      </p:cBhvr>
                                      <p:tavLst>
                                        <p:tav tm="0">
                                          <p:val>
                                            <p:strVal val="#ppt_y"/>
                                          </p:val>
                                        </p:tav>
                                        <p:tav tm="100000">
                                          <p:val>
                                            <p:strVal val="#ppt_y"/>
                                          </p:val>
                                        </p:tav>
                                      </p:tavLst>
                                    </p:anim>
                                  </p:childTnLst>
                                </p:cTn>
                              </p:par>
                              <p:par>
                                <p:cTn id="104" presetID="10" presetClass="exit" presetSubtype="0" fill="hold" nodeType="withEffect">
                                  <p:stCondLst>
                                    <p:cond delay="0"/>
                                  </p:stCondLst>
                                  <p:childTnLst>
                                    <p:animEffect transition="out" filter="fade">
                                      <p:cBhvr>
                                        <p:cTn id="105" dur="500"/>
                                        <p:tgtEl>
                                          <p:spTgt spid="8"/>
                                        </p:tgtEl>
                                      </p:cBhvr>
                                    </p:animEffect>
                                    <p:set>
                                      <p:cBhvr>
                                        <p:cTn id="106" dur="1" fill="hold">
                                          <p:stCondLst>
                                            <p:cond delay="499"/>
                                          </p:stCondLst>
                                        </p:cTn>
                                        <p:tgtEl>
                                          <p:spTgt spid="8"/>
                                        </p:tgtEl>
                                        <p:attrNameLst>
                                          <p:attrName>style.visibility</p:attrName>
                                        </p:attrNameLst>
                                      </p:cBhvr>
                                      <p:to>
                                        <p:strVal val="hidden"/>
                                      </p:to>
                                    </p:set>
                                  </p:childTnLst>
                                </p:cTn>
                              </p:par>
                            </p:childTnLst>
                          </p:cTn>
                        </p:par>
                        <p:par>
                          <p:cTn id="107" fill="hold">
                            <p:stCondLst>
                              <p:cond delay="500"/>
                            </p:stCondLst>
                            <p:childTnLst>
                              <p:par>
                                <p:cTn id="108" presetID="18" presetClass="entr" presetSubtype="6" fill="hold" nodeType="after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strips(downRight)">
                                      <p:cBhvr>
                                        <p:cTn id="110" dur="1000"/>
                                        <p:tgtEl>
                                          <p:spTgt spid="4"/>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8" accel="50000" decel="50000" fill="hold" grpId="0" nodeType="clickEffect">
                                  <p:stCondLst>
                                    <p:cond delay="0"/>
                                  </p:stCondLst>
                                  <p:childTnLst>
                                    <p:set>
                                      <p:cBhvr>
                                        <p:cTn id="114" dur="1" fill="hold">
                                          <p:stCondLst>
                                            <p:cond delay="0"/>
                                          </p:stCondLst>
                                        </p:cTn>
                                        <p:tgtEl>
                                          <p:spTgt spid="35"/>
                                        </p:tgtEl>
                                        <p:attrNameLst>
                                          <p:attrName>style.visibility</p:attrName>
                                        </p:attrNameLst>
                                      </p:cBhvr>
                                      <p:to>
                                        <p:strVal val="visible"/>
                                      </p:to>
                                    </p:set>
                                    <p:anim calcmode="lin" valueType="num">
                                      <p:cBhvr additive="base">
                                        <p:cTn id="115" dur="500" fill="hold"/>
                                        <p:tgtEl>
                                          <p:spTgt spid="35"/>
                                        </p:tgtEl>
                                        <p:attrNameLst>
                                          <p:attrName>ppt_x</p:attrName>
                                        </p:attrNameLst>
                                      </p:cBhvr>
                                      <p:tavLst>
                                        <p:tav tm="0">
                                          <p:val>
                                            <p:strVal val="0-#ppt_w/2"/>
                                          </p:val>
                                        </p:tav>
                                        <p:tav tm="100000">
                                          <p:val>
                                            <p:strVal val="#ppt_x"/>
                                          </p:val>
                                        </p:tav>
                                      </p:tavLst>
                                    </p:anim>
                                    <p:anim calcmode="lin" valueType="num">
                                      <p:cBhvr additive="base">
                                        <p:cTn id="116" dur="500" fill="hold"/>
                                        <p:tgtEl>
                                          <p:spTgt spid="35"/>
                                        </p:tgtEl>
                                        <p:attrNameLst>
                                          <p:attrName>ppt_y</p:attrName>
                                        </p:attrNameLst>
                                      </p:cBhvr>
                                      <p:tavLst>
                                        <p:tav tm="0">
                                          <p:val>
                                            <p:strVal val="#ppt_y"/>
                                          </p:val>
                                        </p:tav>
                                        <p:tav tm="100000">
                                          <p:val>
                                            <p:strVal val="#ppt_y"/>
                                          </p:val>
                                        </p:tav>
                                      </p:tavLst>
                                    </p:anim>
                                  </p:childTnLst>
                                </p:cTn>
                              </p:par>
                              <p:par>
                                <p:cTn id="117" presetID="2" presetClass="entr" presetSubtype="8" accel="50000" decel="5000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fill="hold"/>
                                        <p:tgtEl>
                                          <p:spTgt spid="36"/>
                                        </p:tgtEl>
                                        <p:attrNameLst>
                                          <p:attrName>ppt_x</p:attrName>
                                        </p:attrNameLst>
                                      </p:cBhvr>
                                      <p:tavLst>
                                        <p:tav tm="0">
                                          <p:val>
                                            <p:strVal val="0-#ppt_w/2"/>
                                          </p:val>
                                        </p:tav>
                                        <p:tav tm="100000">
                                          <p:val>
                                            <p:strVal val="#ppt_x"/>
                                          </p:val>
                                        </p:tav>
                                      </p:tavLst>
                                    </p:anim>
                                    <p:anim calcmode="lin" valueType="num">
                                      <p:cBhvr additive="base">
                                        <p:cTn id="120" dur="500" fill="hold"/>
                                        <p:tgtEl>
                                          <p:spTgt spid="36"/>
                                        </p:tgtEl>
                                        <p:attrNameLst>
                                          <p:attrName>ppt_y</p:attrName>
                                        </p:attrNameLst>
                                      </p:cBhvr>
                                      <p:tavLst>
                                        <p:tav tm="0">
                                          <p:val>
                                            <p:strVal val="#ppt_y"/>
                                          </p:val>
                                        </p:tav>
                                        <p:tav tm="100000">
                                          <p:val>
                                            <p:strVal val="#ppt_y"/>
                                          </p:val>
                                        </p:tav>
                                      </p:tavLst>
                                    </p:anim>
                                  </p:childTnLst>
                                </p:cTn>
                              </p:par>
                            </p:childTnLst>
                          </p:cTn>
                        </p:par>
                        <p:par>
                          <p:cTn id="121" fill="hold">
                            <p:stCondLst>
                              <p:cond delay="500"/>
                            </p:stCondLst>
                            <p:childTnLst>
                              <p:par>
                                <p:cTn id="122" presetID="22" presetClass="entr" presetSubtype="4" fill="hold" nodeType="after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wipe(down)">
                                      <p:cBhvr>
                                        <p:cTn id="1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8618" grpId="0"/>
      <p:bldP spid="29" grpId="0" animBg="1"/>
      <p:bldP spid="238620" grpId="0"/>
      <p:bldP spid="31" grpId="0" animBg="1"/>
      <p:bldP spid="238622" grpId="0"/>
      <p:bldP spid="33" grpId="0" animBg="1"/>
      <p:bldP spid="34" grpId="0"/>
      <p:bldP spid="35"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29" name="Picture 25"/>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a:effectLst/>
        </p:spPr>
      </p:pic>
      <p:pic>
        <p:nvPicPr>
          <p:cNvPr id="175130" name="Picture 26"/>
          <p:cNvPicPr>
            <a:picLocks noChangeAspect="1" noChangeArrowheads="1"/>
          </p:cNvPicPr>
          <p:nvPr/>
        </p:nvPicPr>
        <p:blipFill>
          <a:blip r:embed="rId4" cstate="print"/>
          <a:srcRect/>
          <a:stretch>
            <a:fillRect/>
          </a:stretch>
        </p:blipFill>
        <p:spPr bwMode="auto">
          <a:xfrm>
            <a:off x="0" y="1588"/>
            <a:ext cx="11704638" cy="6583362"/>
          </a:xfrm>
          <a:prstGeom prst="rect">
            <a:avLst/>
          </a:prstGeom>
          <a:noFill/>
          <a:ln w="9525">
            <a:noFill/>
            <a:miter lim="800000"/>
            <a:headEnd/>
            <a:tailEnd/>
          </a:ln>
          <a:effectLst/>
        </p:spPr>
      </p:pic>
      <p:pic>
        <p:nvPicPr>
          <p:cNvPr id="175132" name="Picture 28"/>
          <p:cNvPicPr>
            <a:picLocks noChangeAspect="1" noChangeArrowheads="1"/>
          </p:cNvPicPr>
          <p:nvPr/>
        </p:nvPicPr>
        <p:blipFill>
          <a:blip r:embed="rId5" cstate="print"/>
          <a:srcRect/>
          <a:stretch>
            <a:fillRect/>
          </a:stretch>
        </p:blipFill>
        <p:spPr bwMode="auto">
          <a:xfrm>
            <a:off x="0" y="1588"/>
            <a:ext cx="11704638" cy="6583362"/>
          </a:xfrm>
          <a:prstGeom prst="rect">
            <a:avLst/>
          </a:prstGeom>
          <a:noFill/>
          <a:ln w="9525">
            <a:noFill/>
            <a:miter lim="800000"/>
            <a:headEnd/>
            <a:tailEnd/>
          </a:ln>
          <a:effectLst/>
        </p:spPr>
      </p:pic>
      <p:pic>
        <p:nvPicPr>
          <p:cNvPr id="175133" name="Picture 29"/>
          <p:cNvPicPr>
            <a:picLocks noChangeAspect="1" noChangeArrowheads="1"/>
          </p:cNvPicPr>
          <p:nvPr/>
        </p:nvPicPr>
        <p:blipFill>
          <a:blip r:embed="rId6" cstate="print"/>
          <a:srcRect/>
          <a:stretch>
            <a:fillRect/>
          </a:stretch>
        </p:blipFill>
        <p:spPr bwMode="auto">
          <a:xfrm>
            <a:off x="0" y="1588"/>
            <a:ext cx="11704638" cy="6583362"/>
          </a:xfrm>
          <a:prstGeom prst="rect">
            <a:avLst/>
          </a:prstGeom>
          <a:noFill/>
          <a:ln w="9525">
            <a:noFill/>
            <a:miter lim="800000"/>
            <a:headEnd/>
            <a:tailEnd/>
          </a:ln>
          <a:effectLst/>
        </p:spPr>
      </p:pic>
      <p:pic>
        <p:nvPicPr>
          <p:cNvPr id="175134" name="Picture 30"/>
          <p:cNvPicPr>
            <a:picLocks noChangeAspect="1" noChangeArrowheads="1"/>
          </p:cNvPicPr>
          <p:nvPr/>
        </p:nvPicPr>
        <p:blipFill>
          <a:blip r:embed="rId7" cstate="print"/>
          <a:srcRect/>
          <a:stretch>
            <a:fillRect/>
          </a:stretch>
        </p:blipFill>
        <p:spPr bwMode="auto">
          <a:xfrm>
            <a:off x="0" y="0"/>
            <a:ext cx="11704638" cy="6583363"/>
          </a:xfrm>
          <a:prstGeom prst="rect">
            <a:avLst/>
          </a:prstGeom>
          <a:noFill/>
          <a:ln w="9525">
            <a:noFill/>
            <a:miter lim="800000"/>
            <a:headEnd/>
            <a:tailEnd/>
          </a:ln>
          <a:effectLst/>
        </p:spPr>
      </p:pic>
      <p:pic>
        <p:nvPicPr>
          <p:cNvPr id="175135" name="Picture 31"/>
          <p:cNvPicPr>
            <a:picLocks noChangeAspect="1" noChangeArrowheads="1"/>
          </p:cNvPicPr>
          <p:nvPr/>
        </p:nvPicPr>
        <p:blipFill>
          <a:blip r:embed="rId8" cstate="print"/>
          <a:srcRect/>
          <a:stretch>
            <a:fillRect/>
          </a:stretch>
        </p:blipFill>
        <p:spPr bwMode="auto">
          <a:xfrm>
            <a:off x="0" y="0"/>
            <a:ext cx="11704638" cy="6583363"/>
          </a:xfrm>
          <a:prstGeom prst="rect">
            <a:avLst/>
          </a:prstGeom>
          <a:noFill/>
          <a:ln w="9525">
            <a:noFill/>
            <a:miter lim="800000"/>
            <a:headEnd/>
            <a:tailEnd/>
          </a:ln>
          <a:effectLst/>
        </p:spPr>
      </p:pic>
      <p:pic>
        <p:nvPicPr>
          <p:cNvPr id="175136" name="Picture 32"/>
          <p:cNvPicPr>
            <a:picLocks noChangeAspect="1" noChangeArrowheads="1"/>
          </p:cNvPicPr>
          <p:nvPr/>
        </p:nvPicPr>
        <p:blipFill>
          <a:blip r:embed="rId9" cstate="print"/>
          <a:srcRect/>
          <a:stretch>
            <a:fillRect/>
          </a:stretch>
        </p:blipFill>
        <p:spPr bwMode="auto">
          <a:xfrm>
            <a:off x="0" y="0"/>
            <a:ext cx="11704638" cy="6583363"/>
          </a:xfrm>
          <a:prstGeom prst="rect">
            <a:avLst/>
          </a:prstGeom>
          <a:noFill/>
          <a:ln w="9525">
            <a:noFill/>
            <a:miter lim="800000"/>
            <a:headEnd/>
            <a:tailEnd/>
          </a:ln>
          <a:effectLst/>
        </p:spPr>
      </p:pic>
      <p:pic>
        <p:nvPicPr>
          <p:cNvPr id="6154" name="Picture 10"/>
          <p:cNvPicPr>
            <a:picLocks noChangeAspect="1" noChangeArrowheads="1"/>
          </p:cNvPicPr>
          <p:nvPr/>
        </p:nvPicPr>
        <p:blipFill>
          <a:blip r:embed="rId10" cstate="print"/>
          <a:srcRect l="1221" r="1981" b="88293"/>
          <a:stretch>
            <a:fillRect/>
          </a:stretch>
        </p:blipFill>
        <p:spPr bwMode="auto">
          <a:xfrm>
            <a:off x="142875" y="608013"/>
            <a:ext cx="11329988" cy="769937"/>
          </a:xfrm>
          <a:prstGeom prst="rect">
            <a:avLst/>
          </a:prstGeom>
          <a:noFill/>
          <a:ln w="9525">
            <a:noFill/>
            <a:miter lim="800000"/>
            <a:headEnd/>
            <a:tailEnd/>
          </a:ln>
        </p:spPr>
      </p:pic>
      <p:sp>
        <p:nvSpPr>
          <p:cNvPr id="18" name="Retângulo 6"/>
          <p:cNvSpPr>
            <a:spLocks noChangeArrowheads="1"/>
          </p:cNvSpPr>
          <p:nvPr/>
        </p:nvSpPr>
        <p:spPr bwMode="auto">
          <a:xfrm>
            <a:off x="204788" y="719138"/>
            <a:ext cx="3619500" cy="48895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pt-BR" sz="2600">
                <a:solidFill>
                  <a:srgbClr val="FFFFFF"/>
                </a:solidFill>
                <a:latin typeface="Trebuchet MS" pitchFamily="34" charset="0"/>
                <a:ea typeface="Times New Roman" pitchFamily="18" charset="0"/>
                <a:cs typeface="Calibri" pitchFamily="34" charset="0"/>
              </a:rPr>
              <a:t>Internet é </a:t>
            </a:r>
            <a:r>
              <a:rPr lang="pt-BR" sz="2600" b="1">
                <a:solidFill>
                  <a:srgbClr val="FFED7A"/>
                </a:solidFill>
                <a:latin typeface="Trebuchet MS" pitchFamily="34" charset="0"/>
                <a:ea typeface="Times New Roman" pitchFamily="18" charset="0"/>
                <a:cs typeface="Calibri" pitchFamily="34" charset="0"/>
              </a:rPr>
              <a:t>onipresente</a:t>
            </a:r>
          </a:p>
        </p:txBody>
      </p:sp>
      <p:sp>
        <p:nvSpPr>
          <p:cNvPr id="20" name="Retângulo 6"/>
          <p:cNvSpPr>
            <a:spLocks noChangeArrowheads="1"/>
          </p:cNvSpPr>
          <p:nvPr/>
        </p:nvSpPr>
        <p:spPr bwMode="auto">
          <a:xfrm>
            <a:off x="4448175" y="719138"/>
            <a:ext cx="3479800" cy="48895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pt-BR" sz="2600">
                <a:solidFill>
                  <a:srgbClr val="FFFFFF"/>
                </a:solidFill>
                <a:latin typeface="Trebuchet MS" pitchFamily="34" charset="0"/>
                <a:ea typeface="Times New Roman" pitchFamily="18" charset="0"/>
                <a:cs typeface="Calibri" pitchFamily="34" charset="0"/>
              </a:rPr>
              <a:t>Apaixonados </a:t>
            </a:r>
            <a:r>
              <a:rPr lang="pt-BR" sz="2600" b="1">
                <a:solidFill>
                  <a:srgbClr val="FFED7A"/>
                </a:solidFill>
                <a:latin typeface="Trebuchet MS" pitchFamily="34" charset="0"/>
                <a:ea typeface="Times New Roman" pitchFamily="18" charset="0"/>
                <a:cs typeface="Calibri" pitchFamily="34" charset="0"/>
              </a:rPr>
              <a:t>por telas</a:t>
            </a:r>
          </a:p>
        </p:txBody>
      </p:sp>
      <p:sp>
        <p:nvSpPr>
          <p:cNvPr id="21" name="Retângulo 6"/>
          <p:cNvSpPr>
            <a:spLocks noChangeArrowheads="1"/>
          </p:cNvSpPr>
          <p:nvPr/>
        </p:nvSpPr>
        <p:spPr bwMode="auto">
          <a:xfrm>
            <a:off x="8528050" y="719138"/>
            <a:ext cx="2535238" cy="48895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pt-BR" sz="2600">
                <a:solidFill>
                  <a:srgbClr val="FFFFFF"/>
                </a:solidFill>
                <a:latin typeface="Trebuchet MS" pitchFamily="34" charset="0"/>
                <a:ea typeface="Times New Roman" pitchFamily="18" charset="0"/>
                <a:cs typeface="Calibri" pitchFamily="34" charset="0"/>
              </a:rPr>
              <a:t>São </a:t>
            </a:r>
            <a:r>
              <a:rPr lang="pt-BR" sz="2600" b="1">
                <a:solidFill>
                  <a:srgbClr val="FFED7A"/>
                </a:solidFill>
                <a:latin typeface="Trebuchet MS" pitchFamily="34" charset="0"/>
                <a:ea typeface="Times New Roman" pitchFamily="18" charset="0"/>
                <a:cs typeface="Calibri" pitchFamily="34" charset="0"/>
              </a:rPr>
              <a:t>multitarefa</a:t>
            </a:r>
          </a:p>
        </p:txBody>
      </p:sp>
      <p:cxnSp>
        <p:nvCxnSpPr>
          <p:cNvPr id="23" name="Conector reto 22"/>
          <p:cNvCxnSpPr/>
          <p:nvPr/>
        </p:nvCxnSpPr>
        <p:spPr>
          <a:xfrm>
            <a:off x="8172450" y="708025"/>
            <a:ext cx="0" cy="515938"/>
          </a:xfrm>
          <a:prstGeom prst="line">
            <a:avLst/>
          </a:prstGeom>
          <a:ln>
            <a:solidFill>
              <a:srgbClr val="FFED7A"/>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4086225" y="708025"/>
            <a:ext cx="0" cy="515938"/>
          </a:xfrm>
          <a:prstGeom prst="line">
            <a:avLst/>
          </a:prstGeom>
          <a:ln>
            <a:solidFill>
              <a:srgbClr val="FFED7A"/>
            </a:solidFill>
          </a:ln>
        </p:spPr>
        <p:style>
          <a:lnRef idx="1">
            <a:schemeClr val="accent1"/>
          </a:lnRef>
          <a:fillRef idx="0">
            <a:schemeClr val="accent1"/>
          </a:fillRef>
          <a:effectRef idx="0">
            <a:schemeClr val="accent1"/>
          </a:effectRef>
          <a:fontRef idx="minor">
            <a:schemeClr val="tx1"/>
          </a:fontRef>
        </p:style>
      </p:cxnSp>
      <p:pic>
        <p:nvPicPr>
          <p:cNvPr id="175123" name="Picture 2" descr="H:\Criacao\Clientes\Click Jogos\9802 - Comercial\PNG\IV2\Template_V2.png"/>
          <p:cNvPicPr>
            <a:picLocks noChangeAspect="1" noChangeArrowheads="1"/>
          </p:cNvPicPr>
          <p:nvPr/>
        </p:nvPicPr>
        <p:blipFill>
          <a:blip r:embed="rId11" cstate="print"/>
          <a:srcRect l="81380" b="84993"/>
          <a:stretch>
            <a:fillRect/>
          </a:stretch>
        </p:blipFill>
        <p:spPr bwMode="auto">
          <a:xfrm>
            <a:off x="9525000" y="0"/>
            <a:ext cx="2179638" cy="989013"/>
          </a:xfrm>
          <a:prstGeom prst="rect">
            <a:avLst/>
          </a:prstGeom>
          <a:noFill/>
          <a:ln w="9525">
            <a:noFill/>
            <a:miter lim="800000"/>
            <a:headEnd/>
            <a:tailEnd/>
          </a:ln>
        </p:spPr>
      </p:pic>
      <p:sp>
        <p:nvSpPr>
          <p:cNvPr id="24" name="Retângulo 23"/>
          <p:cNvSpPr>
            <a:spLocks noChangeArrowheads="1"/>
          </p:cNvSpPr>
          <p:nvPr/>
        </p:nvSpPr>
        <p:spPr bwMode="auto">
          <a:xfrm>
            <a:off x="10745788" y="6310313"/>
            <a:ext cx="958850" cy="274637"/>
          </a:xfrm>
          <a:prstGeom prst="rect">
            <a:avLst/>
          </a:prstGeom>
          <a:noFill/>
          <a:ln w="9525">
            <a:noFill/>
            <a:miter lim="800000"/>
            <a:headEnd/>
            <a:tailEnd/>
          </a:ln>
        </p:spPr>
        <p:txBody>
          <a:bodyPr wrap="none">
            <a:spAutoFit/>
          </a:bodyPr>
          <a:lstStyle/>
          <a:p>
            <a:pPr fontAlgn="base">
              <a:spcBef>
                <a:spcPct val="0"/>
              </a:spcBef>
              <a:spcAft>
                <a:spcPct val="0"/>
              </a:spcAft>
            </a:pPr>
            <a:r>
              <a:rPr lang="pt-BR" sz="1200">
                <a:solidFill>
                  <a:prstClr val="black"/>
                </a:solidFill>
                <a:latin typeface="Trebuchet MS" pitchFamily="34" charset="0"/>
              </a:rPr>
              <a:t>Fonte: MTV</a:t>
            </a:r>
          </a:p>
        </p:txBody>
      </p:sp>
    </p:spTree>
    <p:extLst>
      <p:ext uri="{BB962C8B-B14F-4D97-AF65-F5344CB8AC3E}">
        <p14:creationId xmlns:p14="http://schemas.microsoft.com/office/powerpoint/2010/main" val="291936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129"/>
                                        </p:tgtEl>
                                        <p:attrNameLst>
                                          <p:attrName>style.visibility</p:attrName>
                                        </p:attrNameLst>
                                      </p:cBhvr>
                                      <p:to>
                                        <p:strVal val="visible"/>
                                      </p:to>
                                    </p:set>
                                    <p:animEffect transition="in" filter="fade">
                                      <p:cBhvr>
                                        <p:cTn id="7" dur="500"/>
                                        <p:tgtEl>
                                          <p:spTgt spid="175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5130"/>
                                        </p:tgtEl>
                                        <p:attrNameLst>
                                          <p:attrName>style.visibility</p:attrName>
                                        </p:attrNameLst>
                                      </p:cBhvr>
                                      <p:to>
                                        <p:strVal val="visible"/>
                                      </p:to>
                                    </p:set>
                                    <p:animEffect transition="in" filter="fade">
                                      <p:cBhvr>
                                        <p:cTn id="11" dur="500"/>
                                        <p:tgtEl>
                                          <p:spTgt spid="175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5132"/>
                                        </p:tgtEl>
                                        <p:attrNameLst>
                                          <p:attrName>style.visibility</p:attrName>
                                        </p:attrNameLst>
                                      </p:cBhvr>
                                      <p:to>
                                        <p:strVal val="visible"/>
                                      </p:to>
                                    </p:set>
                                    <p:animEffect transition="in" filter="fade">
                                      <p:cBhvr>
                                        <p:cTn id="15" dur="500"/>
                                        <p:tgtEl>
                                          <p:spTgt spid="1751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5133"/>
                                        </p:tgtEl>
                                        <p:attrNameLst>
                                          <p:attrName>style.visibility</p:attrName>
                                        </p:attrNameLst>
                                      </p:cBhvr>
                                      <p:to>
                                        <p:strVal val="visible"/>
                                      </p:to>
                                    </p:set>
                                    <p:animEffect transition="in" filter="fade">
                                      <p:cBhvr>
                                        <p:cTn id="19" dur="500"/>
                                        <p:tgtEl>
                                          <p:spTgt spid="1751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5134"/>
                                        </p:tgtEl>
                                        <p:attrNameLst>
                                          <p:attrName>style.visibility</p:attrName>
                                        </p:attrNameLst>
                                      </p:cBhvr>
                                      <p:to>
                                        <p:strVal val="visible"/>
                                      </p:to>
                                    </p:set>
                                    <p:animEffect transition="in" filter="fade">
                                      <p:cBhvr>
                                        <p:cTn id="23" dur="500"/>
                                        <p:tgtEl>
                                          <p:spTgt spid="1751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5135"/>
                                        </p:tgtEl>
                                        <p:attrNameLst>
                                          <p:attrName>style.visibility</p:attrName>
                                        </p:attrNameLst>
                                      </p:cBhvr>
                                      <p:to>
                                        <p:strVal val="visible"/>
                                      </p:to>
                                    </p:set>
                                    <p:animEffect transition="in" filter="fade">
                                      <p:cBhvr>
                                        <p:cTn id="27" dur="500"/>
                                        <p:tgtEl>
                                          <p:spTgt spid="1751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5136"/>
                                        </p:tgtEl>
                                        <p:attrNameLst>
                                          <p:attrName>style.visibility</p:attrName>
                                        </p:attrNameLst>
                                      </p:cBhvr>
                                      <p:to>
                                        <p:strVal val="visible"/>
                                      </p:to>
                                    </p:set>
                                    <p:animEffect transition="in" filter="fade">
                                      <p:cBhvr>
                                        <p:cTn id="31" dur="500"/>
                                        <p:tgtEl>
                                          <p:spTgt spid="175136"/>
                                        </p:tgtEl>
                                      </p:cBhvr>
                                    </p:animEffect>
                                  </p:childTnLst>
                                </p:cTn>
                              </p:par>
                              <p:par>
                                <p:cTn id="32" presetID="22" presetClass="entr" presetSubtype="8" fill="hold" nodeType="withEffect">
                                  <p:stCondLst>
                                    <p:cond delay="0"/>
                                  </p:stCondLst>
                                  <p:childTnLst>
                                    <p:set>
                                      <p:cBhvr>
                                        <p:cTn id="33" dur="1" fill="hold">
                                          <p:stCondLst>
                                            <p:cond delay="0"/>
                                          </p:stCondLst>
                                        </p:cTn>
                                        <p:tgtEl>
                                          <p:spTgt spid="6154"/>
                                        </p:tgtEl>
                                        <p:attrNameLst>
                                          <p:attrName>style.visibility</p:attrName>
                                        </p:attrNameLst>
                                      </p:cBhvr>
                                      <p:to>
                                        <p:strVal val="visible"/>
                                      </p:to>
                                    </p:set>
                                    <p:animEffect transition="in" filter="wipe(left)">
                                      <p:cBhvr>
                                        <p:cTn id="34" dur="500"/>
                                        <p:tgtEl>
                                          <p:spTgt spid="61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4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8"/>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grpSp>
        <p:nvGrpSpPr>
          <p:cNvPr id="2" name="Grupo 14"/>
          <p:cNvGrpSpPr>
            <a:grpSpLocks/>
          </p:cNvGrpSpPr>
          <p:nvPr/>
        </p:nvGrpSpPr>
        <p:grpSpPr bwMode="auto">
          <a:xfrm rot="-900000">
            <a:off x="311150" y="-258763"/>
            <a:ext cx="7842250" cy="792163"/>
            <a:chOff x="1603847" y="412155"/>
            <a:chExt cx="7841841" cy="792088"/>
          </a:xfrm>
        </p:grpSpPr>
        <p:sp>
          <p:nvSpPr>
            <p:cNvPr id="13" name="Retângulo 12"/>
            <p:cNvSpPr/>
            <p:nvPr/>
          </p:nvSpPr>
          <p:spPr>
            <a:xfrm>
              <a:off x="1603847" y="412155"/>
              <a:ext cx="7841841"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5136" name="Retângulo 6"/>
            <p:cNvSpPr>
              <a:spLocks noChangeArrowheads="1"/>
            </p:cNvSpPr>
            <p:nvPr/>
          </p:nvSpPr>
          <p:spPr bwMode="auto">
            <a:xfrm>
              <a:off x="1646707" y="439140"/>
              <a:ext cx="3436759" cy="749229"/>
            </a:xfrm>
            <a:prstGeom prst="rect">
              <a:avLst/>
            </a:prstGeom>
            <a:noFill/>
            <a:ln w="9525">
              <a:noFill/>
              <a:miter lim="800000"/>
              <a:headEnd/>
              <a:tailEnd/>
            </a:ln>
          </p:spPr>
          <p:txBody>
            <a:bodyPr>
              <a:spAutoFit/>
            </a:bodyPr>
            <a:lstStyle/>
            <a:p>
              <a:pPr eaLnBrk="0" hangingPunct="0">
                <a:lnSpc>
                  <a:spcPct val="90000"/>
                </a:lnSpc>
              </a:pPr>
              <a:r>
                <a:rPr lang="pt-BR" sz="2400" b="1">
                  <a:solidFill>
                    <a:srgbClr val="FF9C00"/>
                  </a:solidFill>
                  <a:latin typeface="Trebuchet MS" pitchFamily="34" charset="0"/>
                  <a:ea typeface="Times New Roman" pitchFamily="18" charset="0"/>
                  <a:cs typeface="Calibri" pitchFamily="34" charset="0"/>
                </a:rPr>
                <a:t>90% das crianças</a:t>
              </a:r>
              <a:r>
                <a:rPr lang="pt-BR" sz="2400">
                  <a:solidFill>
                    <a:srgbClr val="FFFFFF"/>
                  </a:solidFill>
                  <a:latin typeface="Trebuchet MS" pitchFamily="34" charset="0"/>
                  <a:ea typeface="Times New Roman" pitchFamily="18" charset="0"/>
                  <a:cs typeface="Calibri" pitchFamily="34" charset="0"/>
                </a:rPr>
                <a:t/>
              </a:r>
              <a:br>
                <a:rPr lang="pt-BR" sz="2400">
                  <a:solidFill>
                    <a:srgbClr val="FFFFFF"/>
                  </a:solidFill>
                  <a:latin typeface="Trebuchet MS" pitchFamily="34" charset="0"/>
                  <a:ea typeface="Times New Roman" pitchFamily="18" charset="0"/>
                  <a:cs typeface="Calibri" pitchFamily="34" charset="0"/>
                </a:rPr>
              </a:br>
              <a:r>
                <a:rPr lang="pt-BR" sz="2400">
                  <a:solidFill>
                    <a:srgbClr val="FFFFFF"/>
                  </a:solidFill>
                  <a:latin typeface="Trebuchet MS" pitchFamily="34" charset="0"/>
                  <a:ea typeface="Times New Roman" pitchFamily="18" charset="0"/>
                  <a:cs typeface="Calibri" pitchFamily="34" charset="0"/>
                </a:rPr>
                <a:t>de 5 a 9 anos jogam**</a:t>
              </a:r>
            </a:p>
          </p:txBody>
        </p:sp>
      </p:grpSp>
      <p:grpSp>
        <p:nvGrpSpPr>
          <p:cNvPr id="3" name="Grupo 21"/>
          <p:cNvGrpSpPr>
            <a:grpSpLocks/>
          </p:cNvGrpSpPr>
          <p:nvPr/>
        </p:nvGrpSpPr>
        <p:grpSpPr bwMode="auto">
          <a:xfrm rot="-900000">
            <a:off x="5588000" y="-57150"/>
            <a:ext cx="7842250" cy="792163"/>
            <a:chOff x="1603847" y="412155"/>
            <a:chExt cx="7841841" cy="792088"/>
          </a:xfrm>
        </p:grpSpPr>
        <p:sp>
          <p:nvSpPr>
            <p:cNvPr id="23" name="Retângulo 22"/>
            <p:cNvSpPr/>
            <p:nvPr/>
          </p:nvSpPr>
          <p:spPr>
            <a:xfrm>
              <a:off x="1603847" y="412155"/>
              <a:ext cx="7841841"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5134" name="Retângulo 6"/>
            <p:cNvSpPr>
              <a:spLocks noChangeArrowheads="1"/>
            </p:cNvSpPr>
            <p:nvPr/>
          </p:nvSpPr>
          <p:spPr bwMode="auto">
            <a:xfrm>
              <a:off x="1646707" y="439140"/>
              <a:ext cx="4193957" cy="749229"/>
            </a:xfrm>
            <a:prstGeom prst="rect">
              <a:avLst/>
            </a:prstGeom>
            <a:noFill/>
            <a:ln w="9525">
              <a:noFill/>
              <a:miter lim="800000"/>
              <a:headEnd/>
              <a:tailEnd/>
            </a:ln>
          </p:spPr>
          <p:txBody>
            <a:bodyPr>
              <a:spAutoFit/>
            </a:bodyPr>
            <a:lstStyle/>
            <a:p>
              <a:pPr eaLnBrk="0" hangingPunct="0">
                <a:lnSpc>
                  <a:spcPct val="90000"/>
                </a:lnSpc>
              </a:pPr>
              <a:r>
                <a:rPr lang="pt-BR" sz="2400" b="1">
                  <a:solidFill>
                    <a:srgbClr val="FF9C00"/>
                  </a:solidFill>
                  <a:latin typeface="Trebuchet MS" pitchFamily="34" charset="0"/>
                  <a:ea typeface="Times New Roman" pitchFamily="18" charset="0"/>
                  <a:cs typeface="Calibri" pitchFamily="34" charset="0"/>
                </a:rPr>
                <a:t>84% das crianças </a:t>
              </a:r>
              <a:r>
                <a:rPr lang="pt-BR" sz="2400">
                  <a:solidFill>
                    <a:srgbClr val="FFFFFF"/>
                  </a:solidFill>
                  <a:latin typeface="Trebuchet MS" pitchFamily="34" charset="0"/>
                  <a:ea typeface="Times New Roman" pitchFamily="18" charset="0"/>
                  <a:cs typeface="Calibri" pitchFamily="34" charset="0"/>
                </a:rPr>
                <a:t>que</a:t>
              </a:r>
              <a:br>
                <a:rPr lang="pt-BR" sz="2400">
                  <a:solidFill>
                    <a:srgbClr val="FFFFFF"/>
                  </a:solidFill>
                  <a:latin typeface="Trebuchet MS" pitchFamily="34" charset="0"/>
                  <a:ea typeface="Times New Roman" pitchFamily="18" charset="0"/>
                  <a:cs typeface="Calibri" pitchFamily="34" charset="0"/>
                </a:rPr>
              </a:br>
              <a:r>
                <a:rPr lang="pt-BR" sz="2400">
                  <a:solidFill>
                    <a:srgbClr val="FFFFFF"/>
                  </a:solidFill>
                  <a:latin typeface="Trebuchet MS" pitchFamily="34" charset="0"/>
                  <a:ea typeface="Times New Roman" pitchFamily="18" charset="0"/>
                  <a:cs typeface="Calibri" pitchFamily="34" charset="0"/>
                </a:rPr>
                <a:t>usam celular, jogam nele**</a:t>
              </a:r>
            </a:p>
          </p:txBody>
        </p:sp>
      </p:grpSp>
      <p:grpSp>
        <p:nvGrpSpPr>
          <p:cNvPr id="4" name="Grupo 15"/>
          <p:cNvGrpSpPr>
            <a:grpSpLocks/>
          </p:cNvGrpSpPr>
          <p:nvPr/>
        </p:nvGrpSpPr>
        <p:grpSpPr bwMode="auto">
          <a:xfrm rot="-900000">
            <a:off x="2835275" y="-125413"/>
            <a:ext cx="7842250" cy="792163"/>
            <a:chOff x="1603847" y="412155"/>
            <a:chExt cx="7841841" cy="792088"/>
          </a:xfrm>
        </p:grpSpPr>
        <p:sp>
          <p:nvSpPr>
            <p:cNvPr id="17" name="Retângulo 16"/>
            <p:cNvSpPr/>
            <p:nvPr/>
          </p:nvSpPr>
          <p:spPr>
            <a:xfrm>
              <a:off x="1603847" y="412155"/>
              <a:ext cx="7841841"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prstClr val="white"/>
                </a:solidFill>
              </a:endParaRPr>
            </a:p>
          </p:txBody>
        </p:sp>
        <p:sp>
          <p:nvSpPr>
            <p:cNvPr id="5132" name="Retângulo 6"/>
            <p:cNvSpPr>
              <a:spLocks noChangeArrowheads="1"/>
            </p:cNvSpPr>
            <p:nvPr/>
          </p:nvSpPr>
          <p:spPr bwMode="auto">
            <a:xfrm>
              <a:off x="1646707" y="439140"/>
              <a:ext cx="3600262" cy="749229"/>
            </a:xfrm>
            <a:prstGeom prst="rect">
              <a:avLst/>
            </a:prstGeom>
            <a:noFill/>
            <a:ln w="9525">
              <a:noFill/>
              <a:miter lim="800000"/>
              <a:headEnd/>
              <a:tailEnd/>
            </a:ln>
          </p:spPr>
          <p:txBody>
            <a:bodyPr>
              <a:spAutoFit/>
            </a:bodyPr>
            <a:lstStyle/>
            <a:p>
              <a:pPr eaLnBrk="0" hangingPunct="0">
                <a:lnSpc>
                  <a:spcPct val="90000"/>
                </a:lnSpc>
              </a:pPr>
              <a:r>
                <a:rPr lang="pt-BR" sz="2400">
                  <a:solidFill>
                    <a:srgbClr val="FFFFFF"/>
                  </a:solidFill>
                  <a:latin typeface="Trebuchet MS" pitchFamily="34" charset="0"/>
                  <a:ea typeface="Times New Roman" pitchFamily="18" charset="0"/>
                  <a:cs typeface="Calibri" pitchFamily="34" charset="0"/>
                </a:rPr>
                <a:t>Os amigos são </a:t>
              </a:r>
              <a:r>
                <a:rPr lang="pt-BR" sz="2400" b="1">
                  <a:solidFill>
                    <a:srgbClr val="FF9C00"/>
                  </a:solidFill>
                  <a:latin typeface="Trebuchet MS" pitchFamily="34" charset="0"/>
                  <a:ea typeface="Times New Roman" pitchFamily="18" charset="0"/>
                  <a:cs typeface="Calibri" pitchFamily="34" charset="0"/>
                </a:rPr>
                <a:t>formadores de opinião*</a:t>
              </a:r>
            </a:p>
          </p:txBody>
        </p:sp>
      </p:grpSp>
      <p:pic>
        <p:nvPicPr>
          <p:cNvPr id="5126" name="Picture 2" descr="H:\Criacao\Clientes\Click Jogos\9802 - Comercial\PNG\IV2\Template_V2.png"/>
          <p:cNvPicPr>
            <a:picLocks noChangeAspect="1" noChangeArrowheads="1"/>
          </p:cNvPicPr>
          <p:nvPr/>
        </p:nvPicPr>
        <p:blipFill>
          <a:blip r:embed="rId4" cstate="print"/>
          <a:srcRect l="81380" b="84993"/>
          <a:stretch>
            <a:fillRect/>
          </a:stretch>
        </p:blipFill>
        <p:spPr bwMode="auto">
          <a:xfrm>
            <a:off x="9525000" y="0"/>
            <a:ext cx="2179638" cy="989013"/>
          </a:xfrm>
          <a:prstGeom prst="rect">
            <a:avLst/>
          </a:prstGeom>
          <a:noFill/>
          <a:ln w="9525">
            <a:noFill/>
            <a:miter lim="800000"/>
            <a:headEnd/>
            <a:tailEnd/>
          </a:ln>
        </p:spPr>
      </p:pic>
      <p:sp>
        <p:nvSpPr>
          <p:cNvPr id="35" name="Retângulo 34"/>
          <p:cNvSpPr>
            <a:spLocks noChangeArrowheads="1"/>
          </p:cNvSpPr>
          <p:nvPr/>
        </p:nvSpPr>
        <p:spPr bwMode="auto">
          <a:xfrm>
            <a:off x="0" y="6307138"/>
            <a:ext cx="2371725" cy="276225"/>
          </a:xfrm>
          <a:prstGeom prst="rect">
            <a:avLst/>
          </a:prstGeom>
          <a:noFill/>
          <a:ln w="9525">
            <a:noFill/>
            <a:miter lim="800000"/>
            <a:headEnd/>
            <a:tailEnd/>
          </a:ln>
        </p:spPr>
        <p:txBody>
          <a:bodyPr>
            <a:spAutoFit/>
          </a:bodyPr>
          <a:lstStyle/>
          <a:p>
            <a:r>
              <a:rPr lang="pt-BR" sz="1200">
                <a:solidFill>
                  <a:srgbClr val="FFFFFF"/>
                </a:solidFill>
                <a:latin typeface="Trebuchet MS" pitchFamily="34" charset="0"/>
              </a:rPr>
              <a:t>*Fonte: MTV / ** Fonte:  CGI</a:t>
            </a:r>
          </a:p>
        </p:txBody>
      </p:sp>
      <p:pic>
        <p:nvPicPr>
          <p:cNvPr id="177191" name="Picture 39" descr="S05_V2_isa1"/>
          <p:cNvPicPr>
            <a:picLocks noChangeAspect="1" noChangeArrowheads="1"/>
          </p:cNvPicPr>
          <p:nvPr/>
        </p:nvPicPr>
        <p:blipFill>
          <a:blip r:embed="rId5" cstate="print"/>
          <a:srcRect l="31900" t="46878" r="33528"/>
          <a:stretch>
            <a:fillRect/>
          </a:stretch>
        </p:blipFill>
        <p:spPr bwMode="auto">
          <a:xfrm>
            <a:off x="7672388" y="1557338"/>
            <a:ext cx="4032250" cy="3486150"/>
          </a:xfrm>
          <a:prstGeom prst="rect">
            <a:avLst/>
          </a:prstGeom>
          <a:noFill/>
          <a:ln w="9525">
            <a:noFill/>
            <a:miter lim="800000"/>
            <a:headEnd/>
            <a:tailEnd/>
          </a:ln>
        </p:spPr>
      </p:pic>
      <p:pic>
        <p:nvPicPr>
          <p:cNvPr id="177192" name="Picture 40" descr="S05_V2_isa1"/>
          <p:cNvPicPr>
            <a:picLocks noChangeAspect="1" noChangeArrowheads="1"/>
          </p:cNvPicPr>
          <p:nvPr/>
        </p:nvPicPr>
        <p:blipFill>
          <a:blip r:embed="rId5" cstate="print"/>
          <a:srcRect l="65408" b="38342"/>
          <a:stretch>
            <a:fillRect/>
          </a:stretch>
        </p:blipFill>
        <p:spPr bwMode="auto">
          <a:xfrm>
            <a:off x="0" y="2357438"/>
            <a:ext cx="4216400" cy="4227512"/>
          </a:xfrm>
          <a:prstGeom prst="rect">
            <a:avLst/>
          </a:prstGeom>
          <a:noFill/>
          <a:ln w="9525">
            <a:noFill/>
            <a:miter lim="800000"/>
            <a:headEnd/>
            <a:tailEnd/>
          </a:ln>
        </p:spPr>
      </p:pic>
      <p:pic>
        <p:nvPicPr>
          <p:cNvPr id="177193" name="Picture 41" descr="S05_V2_isa1"/>
          <p:cNvPicPr>
            <a:picLocks noChangeAspect="1" noChangeArrowheads="1"/>
          </p:cNvPicPr>
          <p:nvPr/>
        </p:nvPicPr>
        <p:blipFill>
          <a:blip r:embed="rId5" cstate="print"/>
          <a:srcRect r="65103" b="41090"/>
          <a:stretch>
            <a:fillRect/>
          </a:stretch>
        </p:blipFill>
        <p:spPr bwMode="auto">
          <a:xfrm>
            <a:off x="4611688" y="3240088"/>
            <a:ext cx="3522662" cy="33448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3" presetClass="entr" presetSubtype="16" fill="hold" nodeType="withEffect">
                                  <p:stCondLst>
                                    <p:cond delay="0"/>
                                  </p:stCondLst>
                                  <p:childTnLst>
                                    <p:set>
                                      <p:cBhvr>
                                        <p:cTn id="14" dur="1" fill="hold">
                                          <p:stCondLst>
                                            <p:cond delay="0"/>
                                          </p:stCondLst>
                                        </p:cTn>
                                        <p:tgtEl>
                                          <p:spTgt spid="177192"/>
                                        </p:tgtEl>
                                        <p:attrNameLst>
                                          <p:attrName>style.visibility</p:attrName>
                                        </p:attrNameLst>
                                      </p:cBhvr>
                                      <p:to>
                                        <p:strVal val="visible"/>
                                      </p:to>
                                    </p:set>
                                    <p:anim calcmode="lin" valueType="num">
                                      <p:cBhvr>
                                        <p:cTn id="15" dur="500" fill="hold"/>
                                        <p:tgtEl>
                                          <p:spTgt spid="177192"/>
                                        </p:tgtEl>
                                        <p:attrNameLst>
                                          <p:attrName>ppt_w</p:attrName>
                                        </p:attrNameLst>
                                      </p:cBhvr>
                                      <p:tavLst>
                                        <p:tav tm="0">
                                          <p:val>
                                            <p:fltVal val="0"/>
                                          </p:val>
                                        </p:tav>
                                        <p:tav tm="100000">
                                          <p:val>
                                            <p:strVal val="#ppt_w"/>
                                          </p:val>
                                        </p:tav>
                                      </p:tavLst>
                                    </p:anim>
                                    <p:anim calcmode="lin" valueType="num">
                                      <p:cBhvr>
                                        <p:cTn id="16" dur="500" fill="hold"/>
                                        <p:tgtEl>
                                          <p:spTgt spid="177192"/>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77193"/>
                                        </p:tgtEl>
                                        <p:attrNameLst>
                                          <p:attrName>style.visibility</p:attrName>
                                        </p:attrNameLst>
                                      </p:cBhvr>
                                      <p:to>
                                        <p:strVal val="visible"/>
                                      </p:to>
                                    </p:set>
                                    <p:anim calcmode="lin" valueType="num">
                                      <p:cBhvr>
                                        <p:cTn id="19" dur="500" fill="hold"/>
                                        <p:tgtEl>
                                          <p:spTgt spid="177193"/>
                                        </p:tgtEl>
                                        <p:attrNameLst>
                                          <p:attrName>ppt_w</p:attrName>
                                        </p:attrNameLst>
                                      </p:cBhvr>
                                      <p:tavLst>
                                        <p:tav tm="0">
                                          <p:val>
                                            <p:fltVal val="0"/>
                                          </p:val>
                                        </p:tav>
                                        <p:tav tm="100000">
                                          <p:val>
                                            <p:strVal val="#ppt_w"/>
                                          </p:val>
                                        </p:tav>
                                      </p:tavLst>
                                    </p:anim>
                                    <p:anim calcmode="lin" valueType="num">
                                      <p:cBhvr>
                                        <p:cTn id="20" dur="500" fill="hold"/>
                                        <p:tgtEl>
                                          <p:spTgt spid="17719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par>
                                <p:cTn id="26" presetID="23" presetClass="entr" presetSubtype="16" fill="hold" nodeType="withEffect">
                                  <p:stCondLst>
                                    <p:cond delay="0"/>
                                  </p:stCondLst>
                                  <p:childTnLst>
                                    <p:set>
                                      <p:cBhvr>
                                        <p:cTn id="27" dur="1" fill="hold">
                                          <p:stCondLst>
                                            <p:cond delay="0"/>
                                          </p:stCondLst>
                                        </p:cTn>
                                        <p:tgtEl>
                                          <p:spTgt spid="177191"/>
                                        </p:tgtEl>
                                        <p:attrNameLst>
                                          <p:attrName>style.visibility</p:attrName>
                                        </p:attrNameLst>
                                      </p:cBhvr>
                                      <p:to>
                                        <p:strVal val="visible"/>
                                      </p:to>
                                    </p:set>
                                    <p:anim calcmode="lin" valueType="num">
                                      <p:cBhvr>
                                        <p:cTn id="28" dur="500" fill="hold"/>
                                        <p:tgtEl>
                                          <p:spTgt spid="177191"/>
                                        </p:tgtEl>
                                        <p:attrNameLst>
                                          <p:attrName>ppt_w</p:attrName>
                                        </p:attrNameLst>
                                      </p:cBhvr>
                                      <p:tavLst>
                                        <p:tav tm="0">
                                          <p:val>
                                            <p:fltVal val="0"/>
                                          </p:val>
                                        </p:tav>
                                        <p:tav tm="100000">
                                          <p:val>
                                            <p:strVal val="#ppt_w"/>
                                          </p:val>
                                        </p:tav>
                                      </p:tavLst>
                                    </p:anim>
                                    <p:anim calcmode="lin" valueType="num">
                                      <p:cBhvr>
                                        <p:cTn id="29" dur="500" fill="hold"/>
                                        <p:tgtEl>
                                          <p:spTgt spid="177191"/>
                                        </p:tgtEl>
                                        <p:attrNameLst>
                                          <p:attrName>ppt_h</p:attrName>
                                        </p:attrNameLst>
                                      </p:cBhvr>
                                      <p:tavLst>
                                        <p:tav tm="0">
                                          <p:val>
                                            <p:fltVal val="0"/>
                                          </p:val>
                                        </p:tav>
                                        <p:tav tm="100000">
                                          <p:val>
                                            <p:strVal val="#ppt_h"/>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1" name="Picture 9"/>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pic>
        <p:nvPicPr>
          <p:cNvPr id="47" name="Picture 3"/>
          <p:cNvPicPr>
            <a:picLocks noChangeAspect="1" noChangeArrowheads="1"/>
          </p:cNvPicPr>
          <p:nvPr/>
        </p:nvPicPr>
        <p:blipFill>
          <a:blip r:embed="rId4" cstate="print"/>
          <a:srcRect l="27853" t="37738" r="36093" b="52200"/>
          <a:stretch>
            <a:fillRect/>
          </a:stretch>
        </p:blipFill>
        <p:spPr bwMode="auto">
          <a:xfrm rot="21329609">
            <a:off x="5504582" y="2107034"/>
            <a:ext cx="4219575" cy="661988"/>
          </a:xfrm>
          <a:prstGeom prst="rect">
            <a:avLst/>
          </a:prstGeom>
          <a:noFill/>
          <a:ln w="9525">
            <a:noFill/>
            <a:miter lim="800000"/>
            <a:headEnd/>
            <a:tailEnd/>
          </a:ln>
        </p:spPr>
      </p:pic>
      <p:pic>
        <p:nvPicPr>
          <p:cNvPr id="48" name="Picture 3"/>
          <p:cNvPicPr>
            <a:picLocks noChangeAspect="1" noChangeArrowheads="1"/>
          </p:cNvPicPr>
          <p:nvPr/>
        </p:nvPicPr>
        <p:blipFill>
          <a:blip r:embed="rId4" cstate="print"/>
          <a:srcRect l="27853" t="37738" r="36093" b="52200"/>
          <a:stretch>
            <a:fillRect/>
          </a:stretch>
        </p:blipFill>
        <p:spPr bwMode="auto">
          <a:xfrm rot="21329609">
            <a:off x="5316031" y="2750200"/>
            <a:ext cx="4219575" cy="661988"/>
          </a:xfrm>
          <a:prstGeom prst="rect">
            <a:avLst/>
          </a:prstGeom>
          <a:noFill/>
          <a:ln w="9525">
            <a:noFill/>
            <a:miter lim="800000"/>
            <a:headEnd/>
            <a:tailEnd/>
          </a:ln>
        </p:spPr>
      </p:pic>
      <p:pic>
        <p:nvPicPr>
          <p:cNvPr id="49" name="Picture 3"/>
          <p:cNvPicPr>
            <a:picLocks noChangeAspect="1" noChangeArrowheads="1"/>
          </p:cNvPicPr>
          <p:nvPr/>
        </p:nvPicPr>
        <p:blipFill>
          <a:blip r:embed="rId4" cstate="print"/>
          <a:srcRect l="27853" t="37738" r="36093" b="52200"/>
          <a:stretch>
            <a:fillRect/>
          </a:stretch>
        </p:blipFill>
        <p:spPr bwMode="auto">
          <a:xfrm rot="21329609">
            <a:off x="5684241" y="3351089"/>
            <a:ext cx="4219575" cy="661987"/>
          </a:xfrm>
          <a:prstGeom prst="rect">
            <a:avLst/>
          </a:prstGeom>
          <a:noFill/>
          <a:ln w="9525">
            <a:noFill/>
            <a:miter lim="800000"/>
            <a:headEnd/>
            <a:tailEnd/>
          </a:ln>
        </p:spPr>
      </p:pic>
      <p:pic>
        <p:nvPicPr>
          <p:cNvPr id="50" name="Picture 3"/>
          <p:cNvPicPr>
            <a:picLocks noChangeAspect="1" noChangeArrowheads="1"/>
          </p:cNvPicPr>
          <p:nvPr/>
        </p:nvPicPr>
        <p:blipFill>
          <a:blip r:embed="rId4" cstate="print"/>
          <a:srcRect l="27853" t="37738" r="36093" b="52200"/>
          <a:stretch>
            <a:fillRect/>
          </a:stretch>
        </p:blipFill>
        <p:spPr bwMode="auto">
          <a:xfrm rot="21329609">
            <a:off x="5570366" y="3992039"/>
            <a:ext cx="4219575" cy="661988"/>
          </a:xfrm>
          <a:prstGeom prst="rect">
            <a:avLst/>
          </a:prstGeom>
          <a:noFill/>
          <a:ln w="9525">
            <a:noFill/>
            <a:miter lim="800000"/>
            <a:headEnd/>
            <a:tailEnd/>
          </a:ln>
        </p:spPr>
      </p:pic>
      <p:pic>
        <p:nvPicPr>
          <p:cNvPr id="51" name="Picture 3"/>
          <p:cNvPicPr>
            <a:picLocks noChangeAspect="1" noChangeArrowheads="1"/>
          </p:cNvPicPr>
          <p:nvPr/>
        </p:nvPicPr>
        <p:blipFill>
          <a:blip r:embed="rId4" cstate="print"/>
          <a:srcRect l="27853" t="37738" r="36093" b="52200"/>
          <a:stretch>
            <a:fillRect/>
          </a:stretch>
        </p:blipFill>
        <p:spPr bwMode="auto">
          <a:xfrm rot="21329609">
            <a:off x="5470235" y="4623124"/>
            <a:ext cx="4632690" cy="661987"/>
          </a:xfrm>
          <a:prstGeom prst="rect">
            <a:avLst/>
          </a:prstGeom>
          <a:noFill/>
          <a:ln w="9525">
            <a:noFill/>
            <a:miter lim="800000"/>
            <a:headEnd/>
            <a:tailEnd/>
          </a:ln>
        </p:spPr>
      </p:pic>
      <p:sp>
        <p:nvSpPr>
          <p:cNvPr id="52" name="Retângulo 6"/>
          <p:cNvSpPr>
            <a:spLocks noChangeArrowheads="1"/>
          </p:cNvSpPr>
          <p:nvPr/>
        </p:nvSpPr>
        <p:spPr bwMode="auto">
          <a:xfrm rot="21329609">
            <a:off x="6414248" y="2844596"/>
            <a:ext cx="2749550" cy="4127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pt-BR" sz="2000" b="1" dirty="0">
                <a:solidFill>
                  <a:srgbClr val="C32905"/>
                </a:solidFill>
                <a:latin typeface="Trebuchet MS" pitchFamily="34" charset="0"/>
                <a:ea typeface="Times New Roman" pitchFamily="18" charset="0"/>
                <a:cs typeface="Calibri" pitchFamily="34" charset="0"/>
              </a:rPr>
              <a:t>10,7 horas </a:t>
            </a:r>
            <a:r>
              <a:rPr lang="pt-BR" sz="2000" dirty="0">
                <a:solidFill>
                  <a:srgbClr val="FFFFFF"/>
                </a:solidFill>
                <a:latin typeface="Trebuchet MS" pitchFamily="34" charset="0"/>
                <a:ea typeface="Times New Roman" pitchFamily="18" charset="0"/>
                <a:cs typeface="Calibri" pitchFamily="34" charset="0"/>
              </a:rPr>
              <a:t>para Jogos</a:t>
            </a:r>
          </a:p>
        </p:txBody>
      </p:sp>
      <p:sp>
        <p:nvSpPr>
          <p:cNvPr id="53" name="Retângulo 6"/>
          <p:cNvSpPr>
            <a:spLocks noChangeArrowheads="1"/>
          </p:cNvSpPr>
          <p:nvPr/>
        </p:nvSpPr>
        <p:spPr bwMode="auto">
          <a:xfrm rot="21329609">
            <a:off x="6532348" y="3480030"/>
            <a:ext cx="2476500" cy="40005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000" b="1" dirty="0">
                <a:solidFill>
                  <a:srgbClr val="C32905"/>
                </a:solidFill>
                <a:latin typeface="Trebuchet MS" pitchFamily="34" charset="0"/>
                <a:ea typeface="Times New Roman" pitchFamily="18" charset="0"/>
                <a:cs typeface="Calibri" pitchFamily="34" charset="0"/>
              </a:rPr>
              <a:t>5,5 horas </a:t>
            </a:r>
            <a:r>
              <a:rPr lang="pt-BR" sz="2000" dirty="0">
                <a:solidFill>
                  <a:srgbClr val="FFFFFF"/>
                </a:solidFill>
                <a:latin typeface="Trebuchet MS" pitchFamily="34" charset="0"/>
                <a:ea typeface="Times New Roman" pitchFamily="18" charset="0"/>
                <a:cs typeface="Calibri" pitchFamily="34" charset="0"/>
              </a:rPr>
              <a:t>para a TV</a:t>
            </a:r>
          </a:p>
        </p:txBody>
      </p:sp>
      <p:sp>
        <p:nvSpPr>
          <p:cNvPr id="54" name="Retângulo 6"/>
          <p:cNvSpPr>
            <a:spLocks noChangeArrowheads="1"/>
          </p:cNvSpPr>
          <p:nvPr/>
        </p:nvSpPr>
        <p:spPr bwMode="auto">
          <a:xfrm rot="21329609">
            <a:off x="6527709" y="4083555"/>
            <a:ext cx="2936875" cy="4000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pt-BR" sz="2000" dirty="0">
                <a:solidFill>
                  <a:srgbClr val="1A1A1A"/>
                </a:solidFill>
                <a:latin typeface="Trebuchet MS" pitchFamily="34" charset="0"/>
                <a:ea typeface="Times New Roman" pitchFamily="18" charset="0"/>
                <a:cs typeface="Calibri" pitchFamily="34" charset="0"/>
              </a:rPr>
              <a:t> </a:t>
            </a:r>
            <a:r>
              <a:rPr lang="pt-BR" sz="2000" b="1" dirty="0">
                <a:solidFill>
                  <a:srgbClr val="C32905"/>
                </a:solidFill>
                <a:latin typeface="Trebuchet MS" pitchFamily="34" charset="0"/>
                <a:ea typeface="Times New Roman" pitchFamily="18" charset="0"/>
                <a:cs typeface="Calibri" pitchFamily="34" charset="0"/>
              </a:rPr>
              <a:t>4,0 horas</a:t>
            </a:r>
            <a:r>
              <a:rPr lang="pt-BR" sz="2000" dirty="0">
                <a:solidFill>
                  <a:srgbClr val="1A1A1A"/>
                </a:solidFill>
                <a:latin typeface="Trebuchet MS" pitchFamily="34" charset="0"/>
                <a:ea typeface="Times New Roman" pitchFamily="18" charset="0"/>
                <a:cs typeface="Calibri" pitchFamily="34" charset="0"/>
              </a:rPr>
              <a:t> </a:t>
            </a:r>
            <a:r>
              <a:rPr lang="pt-BR" sz="2000" dirty="0">
                <a:solidFill>
                  <a:srgbClr val="FFFFFF"/>
                </a:solidFill>
                <a:latin typeface="Trebuchet MS" pitchFamily="34" charset="0"/>
                <a:ea typeface="Times New Roman" pitchFamily="18" charset="0"/>
                <a:cs typeface="Calibri" pitchFamily="34" charset="0"/>
              </a:rPr>
              <a:t>para o rádio</a:t>
            </a:r>
          </a:p>
        </p:txBody>
      </p:sp>
      <p:sp>
        <p:nvSpPr>
          <p:cNvPr id="55" name="Retângulo 6"/>
          <p:cNvSpPr>
            <a:spLocks noChangeArrowheads="1"/>
          </p:cNvSpPr>
          <p:nvPr/>
        </p:nvSpPr>
        <p:spPr bwMode="auto">
          <a:xfrm rot="21329609">
            <a:off x="6649400" y="4688999"/>
            <a:ext cx="3060700" cy="40005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000" b="1" dirty="0">
                <a:solidFill>
                  <a:srgbClr val="C32905"/>
                </a:solidFill>
                <a:latin typeface="Trebuchet MS" pitchFamily="34" charset="0"/>
                <a:ea typeface="Times New Roman" pitchFamily="18" charset="0"/>
                <a:cs typeface="Calibri" pitchFamily="34" charset="0"/>
              </a:rPr>
              <a:t>1,8 horas </a:t>
            </a:r>
            <a:r>
              <a:rPr lang="pt-BR" sz="2000" dirty="0">
                <a:solidFill>
                  <a:srgbClr val="1A1A1A"/>
                </a:solidFill>
                <a:latin typeface="Trebuchet MS" pitchFamily="34" charset="0"/>
                <a:ea typeface="Times New Roman" pitchFamily="18" charset="0"/>
                <a:cs typeface="Calibri" pitchFamily="34" charset="0"/>
              </a:rPr>
              <a:t> </a:t>
            </a:r>
            <a:r>
              <a:rPr lang="pt-BR" sz="2000" dirty="0">
                <a:solidFill>
                  <a:srgbClr val="FFFFFF"/>
                </a:solidFill>
                <a:latin typeface="Trebuchet MS" pitchFamily="34" charset="0"/>
                <a:ea typeface="Times New Roman" pitchFamily="18" charset="0"/>
                <a:cs typeface="Calibri" pitchFamily="34" charset="0"/>
              </a:rPr>
              <a:t>para impresso</a:t>
            </a:r>
          </a:p>
        </p:txBody>
      </p:sp>
      <p:sp>
        <p:nvSpPr>
          <p:cNvPr id="56" name="Retângulo 6"/>
          <p:cNvSpPr>
            <a:spLocks noChangeArrowheads="1"/>
          </p:cNvSpPr>
          <p:nvPr/>
        </p:nvSpPr>
        <p:spPr bwMode="auto">
          <a:xfrm rot="21329609">
            <a:off x="6367274" y="2199233"/>
            <a:ext cx="3262432" cy="40011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000" b="1" dirty="0" smtClean="0">
                <a:solidFill>
                  <a:srgbClr val="C32905"/>
                </a:solidFill>
                <a:latin typeface="Trebuchet MS" pitchFamily="34" charset="0"/>
                <a:ea typeface="Times New Roman" pitchFamily="18" charset="0"/>
                <a:cs typeface="Calibri" pitchFamily="34" charset="0"/>
              </a:rPr>
              <a:t>11,3</a:t>
            </a:r>
            <a:r>
              <a:rPr lang="pt-BR" sz="2000" b="1" dirty="0" smtClean="0">
                <a:solidFill>
                  <a:srgbClr val="1A1A1A"/>
                </a:solidFill>
                <a:latin typeface="Trebuchet MS" pitchFamily="34" charset="0"/>
                <a:ea typeface="Times New Roman" pitchFamily="18" charset="0"/>
                <a:cs typeface="Calibri" pitchFamily="34" charset="0"/>
              </a:rPr>
              <a:t> </a:t>
            </a:r>
            <a:r>
              <a:rPr lang="pt-BR" sz="2000" b="1" dirty="0">
                <a:solidFill>
                  <a:srgbClr val="C32905"/>
                </a:solidFill>
                <a:latin typeface="Trebuchet MS" pitchFamily="34" charset="0"/>
                <a:ea typeface="Times New Roman" pitchFamily="18" charset="0"/>
                <a:cs typeface="Calibri" pitchFamily="34" charset="0"/>
              </a:rPr>
              <a:t>horas</a:t>
            </a:r>
            <a:r>
              <a:rPr lang="pt-BR" sz="2000" b="1" dirty="0">
                <a:solidFill>
                  <a:srgbClr val="FFFFFF"/>
                </a:solidFill>
                <a:latin typeface="Trebuchet MS" pitchFamily="34" charset="0"/>
                <a:ea typeface="Times New Roman" pitchFamily="18" charset="0"/>
                <a:cs typeface="Calibri" pitchFamily="34" charset="0"/>
              </a:rPr>
              <a:t> </a:t>
            </a:r>
            <a:r>
              <a:rPr lang="pt-BR" sz="2000" dirty="0">
                <a:solidFill>
                  <a:srgbClr val="FFFFFF"/>
                </a:solidFill>
                <a:latin typeface="Trebuchet MS" pitchFamily="34" charset="0"/>
                <a:ea typeface="Times New Roman" pitchFamily="18" charset="0"/>
                <a:cs typeface="Calibri" pitchFamily="34" charset="0"/>
              </a:rPr>
              <a:t>para a Internet</a:t>
            </a:r>
          </a:p>
        </p:txBody>
      </p:sp>
      <p:sp>
        <p:nvSpPr>
          <p:cNvPr id="34" name="Retângulo 33"/>
          <p:cNvSpPr>
            <a:spLocks noChangeArrowheads="1"/>
          </p:cNvSpPr>
          <p:nvPr/>
        </p:nvSpPr>
        <p:spPr bwMode="auto">
          <a:xfrm>
            <a:off x="34816" y="6273800"/>
            <a:ext cx="1214438" cy="276225"/>
          </a:xfrm>
          <a:prstGeom prst="rect">
            <a:avLst/>
          </a:prstGeom>
          <a:noFill/>
          <a:ln w="9525">
            <a:noFill/>
            <a:miter lim="800000"/>
            <a:headEnd/>
            <a:tailEnd/>
          </a:ln>
        </p:spPr>
        <p:txBody>
          <a:bodyPr wrap="none">
            <a:spAutoFit/>
          </a:bodyPr>
          <a:lstStyle/>
          <a:p>
            <a:pPr fontAlgn="base">
              <a:spcBef>
                <a:spcPct val="0"/>
              </a:spcBef>
              <a:spcAft>
                <a:spcPct val="0"/>
              </a:spcAft>
            </a:pPr>
            <a:r>
              <a:rPr lang="pt-BR" sz="1200">
                <a:solidFill>
                  <a:prstClr val="black"/>
                </a:solidFill>
                <a:latin typeface="Trebuchet MS" pitchFamily="34" charset="0"/>
              </a:rPr>
              <a:t>Fonte: Newzoo</a:t>
            </a:r>
          </a:p>
        </p:txBody>
      </p:sp>
      <p:pic>
        <p:nvPicPr>
          <p:cNvPr id="1026" name="Picture 2" descr="H:\Criacao\Clientes\Click Jogos\9802 - Comercial\PNG\S6_VITU_5.png"/>
          <p:cNvPicPr>
            <a:picLocks noChangeAspect="1" noChangeArrowheads="1"/>
          </p:cNvPicPr>
          <p:nvPr/>
        </p:nvPicPr>
        <p:blipFill>
          <a:blip r:embed="rId5" cstate="print"/>
          <a:srcRect l="8172" t="15382" r="51932" b="15187"/>
          <a:stretch>
            <a:fillRect/>
          </a:stretch>
        </p:blipFill>
        <p:spPr bwMode="auto">
          <a:xfrm>
            <a:off x="1981588" y="1662082"/>
            <a:ext cx="4670474" cy="4572000"/>
          </a:xfrm>
          <a:prstGeom prst="rect">
            <a:avLst/>
          </a:prstGeom>
          <a:noFill/>
        </p:spPr>
      </p:pic>
      <p:pic>
        <p:nvPicPr>
          <p:cNvPr id="1029" name="Picture 5" descr="H:\Criacao\Clientes\Click Jogos\9802 - Comercial\PNG\S6_VITU_8.png"/>
          <p:cNvPicPr>
            <a:picLocks noChangeAspect="1" noChangeArrowheads="1"/>
          </p:cNvPicPr>
          <p:nvPr/>
        </p:nvPicPr>
        <p:blipFill>
          <a:blip r:embed="rId6" cstate="print"/>
          <a:srcRect l="9373" t="17304" r="54216" b="18393"/>
          <a:stretch>
            <a:fillRect/>
          </a:stretch>
        </p:blipFill>
        <p:spPr bwMode="auto">
          <a:xfrm rot="2324490">
            <a:off x="2108617" y="1788691"/>
            <a:ext cx="4262511" cy="4234375"/>
          </a:xfrm>
          <a:prstGeom prst="rect">
            <a:avLst/>
          </a:prstGeom>
          <a:noFill/>
        </p:spPr>
      </p:pic>
      <p:pic>
        <p:nvPicPr>
          <p:cNvPr id="1030" name="Picture 6" descr="H:\Criacao\Clientes\Click Jogos\9802 - Comercial\PNG\S6_VITU_8.1.png"/>
          <p:cNvPicPr>
            <a:picLocks noChangeAspect="1" noChangeArrowheads="1"/>
          </p:cNvPicPr>
          <p:nvPr/>
        </p:nvPicPr>
        <p:blipFill>
          <a:blip r:embed="rId7" cstate="print"/>
          <a:srcRect l="9357" t="17213" r="54191" b="18274"/>
          <a:stretch>
            <a:fillRect/>
          </a:stretch>
        </p:blipFill>
        <p:spPr bwMode="auto">
          <a:xfrm rot="2324490">
            <a:off x="2106712" y="1782683"/>
            <a:ext cx="4267200" cy="4248150"/>
          </a:xfrm>
          <a:prstGeom prst="rect">
            <a:avLst/>
          </a:prstGeom>
          <a:noFill/>
        </p:spPr>
      </p:pic>
      <p:pic>
        <p:nvPicPr>
          <p:cNvPr id="1031" name="Picture 7" descr="H:\Criacao\Clientes\Click Jogos\9802 - Comercial\PNG\S6_VITU_8.2.png"/>
          <p:cNvPicPr>
            <a:picLocks noChangeAspect="1" noChangeArrowheads="1"/>
          </p:cNvPicPr>
          <p:nvPr/>
        </p:nvPicPr>
        <p:blipFill>
          <a:blip r:embed="rId8" cstate="print"/>
          <a:srcRect l="9439" t="17213" r="54193" b="18129"/>
          <a:stretch>
            <a:fillRect/>
          </a:stretch>
        </p:blipFill>
        <p:spPr bwMode="auto">
          <a:xfrm rot="2324490">
            <a:off x="2116237" y="1782683"/>
            <a:ext cx="4257675" cy="4257675"/>
          </a:xfrm>
          <a:prstGeom prst="rect">
            <a:avLst/>
          </a:prstGeom>
          <a:noFill/>
        </p:spPr>
      </p:pic>
      <p:pic>
        <p:nvPicPr>
          <p:cNvPr id="1032" name="Picture 8" descr="H:\Criacao\Clientes\Click Jogos\9802 - Comercial\PNG\S6_VITU_8.3.png"/>
          <p:cNvPicPr>
            <a:picLocks noChangeAspect="1" noChangeArrowheads="1"/>
          </p:cNvPicPr>
          <p:nvPr/>
        </p:nvPicPr>
        <p:blipFill>
          <a:blip r:embed="rId9" cstate="print"/>
          <a:srcRect l="9356" t="17070" r="54273" b="18419"/>
          <a:stretch>
            <a:fillRect/>
          </a:stretch>
        </p:blipFill>
        <p:spPr bwMode="auto">
          <a:xfrm rot="2324490">
            <a:off x="2106712" y="1773158"/>
            <a:ext cx="4257675" cy="4248150"/>
          </a:xfrm>
          <a:prstGeom prst="rect">
            <a:avLst/>
          </a:prstGeom>
          <a:noFill/>
        </p:spPr>
      </p:pic>
      <p:pic>
        <p:nvPicPr>
          <p:cNvPr id="1033" name="Picture 9" descr="H:\Criacao\Clientes\Click Jogos\9802 - Comercial\PNG\S6_VITU_8.4.png"/>
          <p:cNvPicPr>
            <a:picLocks noChangeAspect="1" noChangeArrowheads="1"/>
          </p:cNvPicPr>
          <p:nvPr/>
        </p:nvPicPr>
        <p:blipFill>
          <a:blip r:embed="rId10" cstate="print"/>
          <a:srcRect l="9439" t="17358" r="54273" b="18274"/>
          <a:stretch>
            <a:fillRect/>
          </a:stretch>
        </p:blipFill>
        <p:spPr bwMode="auto">
          <a:xfrm rot="2324490">
            <a:off x="2116237" y="1792208"/>
            <a:ext cx="4248150" cy="4238625"/>
          </a:xfrm>
          <a:prstGeom prst="rect">
            <a:avLst/>
          </a:prstGeom>
          <a:noFill/>
        </p:spPr>
      </p:pic>
      <p:pic>
        <p:nvPicPr>
          <p:cNvPr id="1028" name="Picture 4" descr="H:\Criacao\Clientes\Click Jogos\9802 - Comercial\PNG\S6_VITU_7.png"/>
          <p:cNvPicPr>
            <a:picLocks noChangeAspect="1" noChangeArrowheads="1"/>
          </p:cNvPicPr>
          <p:nvPr/>
        </p:nvPicPr>
        <p:blipFill>
          <a:blip r:embed="rId11" cstate="print"/>
          <a:srcRect l="-8651" t="15595" r="53254" b="9968"/>
          <a:stretch>
            <a:fillRect/>
          </a:stretch>
        </p:blipFill>
        <p:spPr bwMode="auto">
          <a:xfrm>
            <a:off x="0" y="1683343"/>
            <a:ext cx="6485073" cy="4901607"/>
          </a:xfrm>
          <a:prstGeom prst="rect">
            <a:avLst/>
          </a:prstGeom>
          <a:noFill/>
        </p:spPr>
      </p:pic>
      <p:pic>
        <p:nvPicPr>
          <p:cNvPr id="1027" name="Picture 3" descr="H:\Criacao\Clientes\Click Jogos\9802 - Comercial\PNG\S6_VITU_6.png"/>
          <p:cNvPicPr>
            <a:picLocks noChangeAspect="1" noChangeArrowheads="1"/>
          </p:cNvPicPr>
          <p:nvPr/>
        </p:nvPicPr>
        <p:blipFill>
          <a:blip r:embed="rId12" cstate="print"/>
          <a:srcRect l="24069" t="11303" r="59673" b="56727"/>
          <a:stretch>
            <a:fillRect/>
          </a:stretch>
        </p:blipFill>
        <p:spPr bwMode="auto">
          <a:xfrm>
            <a:off x="4919502" y="2038627"/>
            <a:ext cx="1903228" cy="2105247"/>
          </a:xfrm>
          <a:prstGeom prst="rect">
            <a:avLst/>
          </a:prstGeom>
          <a:noFill/>
        </p:spPr>
      </p:pic>
      <p:pic>
        <p:nvPicPr>
          <p:cNvPr id="43" name="Picture 3" descr="H:\Criacao\Clientes\Click Jogos\9802 - Comercial\PNG\S6_VITU_6.png"/>
          <p:cNvPicPr>
            <a:picLocks noChangeAspect="1" noChangeArrowheads="1"/>
          </p:cNvPicPr>
          <p:nvPr/>
        </p:nvPicPr>
        <p:blipFill>
          <a:blip r:embed="rId12" cstate="print"/>
          <a:srcRect l="26945" t="50001" r="52498" b="18782"/>
          <a:stretch>
            <a:fillRect/>
          </a:stretch>
        </p:blipFill>
        <p:spPr bwMode="auto">
          <a:xfrm rot="449087">
            <a:off x="2958510" y="4420321"/>
            <a:ext cx="2406502" cy="2055628"/>
          </a:xfrm>
          <a:prstGeom prst="rect">
            <a:avLst/>
          </a:prstGeom>
          <a:noFill/>
        </p:spPr>
      </p:pic>
      <p:pic>
        <p:nvPicPr>
          <p:cNvPr id="44" name="Picture 3" descr="H:\Criacao\Clientes\Click Jogos\9802 - Comercial\PNG\S6_VITU_6.png"/>
          <p:cNvPicPr>
            <a:picLocks noChangeAspect="1" noChangeArrowheads="1"/>
          </p:cNvPicPr>
          <p:nvPr/>
        </p:nvPicPr>
        <p:blipFill>
          <a:blip r:embed="rId12" cstate="print"/>
          <a:srcRect l="8538" t="21637" r="78747" b="63508"/>
          <a:stretch>
            <a:fillRect/>
          </a:stretch>
        </p:blipFill>
        <p:spPr bwMode="auto">
          <a:xfrm>
            <a:off x="3064835" y="1326245"/>
            <a:ext cx="1488559" cy="978195"/>
          </a:xfrm>
          <a:prstGeom prst="rect">
            <a:avLst/>
          </a:prstGeom>
          <a:noFill/>
        </p:spPr>
      </p:pic>
      <p:pic>
        <p:nvPicPr>
          <p:cNvPr id="45" name="Picture 3" descr="H:\Criacao\Clientes\Click Jogos\9802 - Comercial\PNG\S6_VITU_6.png"/>
          <p:cNvPicPr>
            <a:picLocks noChangeAspect="1" noChangeArrowheads="1"/>
          </p:cNvPicPr>
          <p:nvPr/>
        </p:nvPicPr>
        <p:blipFill>
          <a:blip r:embed="rId12" cstate="print"/>
          <a:srcRect l="3724" t="36976" r="82652" b="44617"/>
          <a:stretch>
            <a:fillRect/>
          </a:stretch>
        </p:blipFill>
        <p:spPr bwMode="auto">
          <a:xfrm>
            <a:off x="1937784" y="1964199"/>
            <a:ext cx="1594884" cy="1212111"/>
          </a:xfrm>
          <a:prstGeom prst="rect">
            <a:avLst/>
          </a:prstGeom>
          <a:noFill/>
        </p:spPr>
      </p:pic>
      <p:pic>
        <p:nvPicPr>
          <p:cNvPr id="46" name="Picture 3" descr="H:\Criacao\Clientes\Click Jogos\9802 - Comercial\PNG\S6_VITU_6.png"/>
          <p:cNvPicPr>
            <a:picLocks noChangeAspect="1" noChangeArrowheads="1"/>
          </p:cNvPicPr>
          <p:nvPr/>
        </p:nvPicPr>
        <p:blipFill>
          <a:blip r:embed="rId12" cstate="print"/>
          <a:srcRect l="6721" t="57321" r="77112" b="18782"/>
          <a:stretch>
            <a:fillRect/>
          </a:stretch>
        </p:blipFill>
        <p:spPr bwMode="auto">
          <a:xfrm>
            <a:off x="1257300" y="3314532"/>
            <a:ext cx="1892596" cy="1573619"/>
          </a:xfrm>
          <a:prstGeom prst="rect">
            <a:avLst/>
          </a:prstGeom>
          <a:noFill/>
        </p:spPr>
      </p:pic>
      <p:pic>
        <p:nvPicPr>
          <p:cNvPr id="1034" name="Picture 10" descr="H:\Criacao\Clientes\Click Jogos\9802 - Comercial\PNG\S6_VITU_9.png"/>
          <p:cNvPicPr>
            <a:picLocks noChangeAspect="1" noChangeArrowheads="1"/>
          </p:cNvPicPr>
          <p:nvPr/>
        </p:nvPicPr>
        <p:blipFill>
          <a:blip r:embed="rId13" cstate="print"/>
          <a:srcRect l="25140" t="12814" r="69626" b="15379"/>
          <a:stretch>
            <a:fillRect/>
          </a:stretch>
        </p:blipFill>
        <p:spPr bwMode="auto">
          <a:xfrm>
            <a:off x="3914775" y="1448298"/>
            <a:ext cx="638175" cy="4924425"/>
          </a:xfrm>
          <a:prstGeom prst="rect">
            <a:avLst/>
          </a:prstGeom>
          <a:noFill/>
        </p:spPr>
      </p:pic>
      <p:pic>
        <p:nvPicPr>
          <p:cNvPr id="1035" name="Picture 11" descr="H:\Criacao\Clientes\Click Jogos\9802 - Comercial\PNG\S6_VITU_9.png"/>
          <p:cNvPicPr>
            <a:picLocks noChangeAspect="1" noChangeArrowheads="1"/>
          </p:cNvPicPr>
          <p:nvPr/>
        </p:nvPicPr>
        <p:blipFill>
          <a:blip r:embed="rId14" cstate="print"/>
          <a:srcRect l="43302" t="44818" r="21698" b="46154"/>
          <a:stretch>
            <a:fillRect/>
          </a:stretch>
        </p:blipFill>
        <p:spPr bwMode="auto">
          <a:xfrm rot="16200000">
            <a:off x="2105025" y="3591423"/>
            <a:ext cx="4267200" cy="619125"/>
          </a:xfrm>
          <a:prstGeom prst="rect">
            <a:avLst/>
          </a:prstGeom>
          <a:noFill/>
        </p:spPr>
      </p:pic>
      <p:grpSp>
        <p:nvGrpSpPr>
          <p:cNvPr id="4" name="Grupo 72"/>
          <p:cNvGrpSpPr/>
          <p:nvPr/>
        </p:nvGrpSpPr>
        <p:grpSpPr>
          <a:xfrm>
            <a:off x="1258183" y="1313384"/>
            <a:ext cx="5565430" cy="5046478"/>
            <a:chOff x="8042436" y="7002935"/>
            <a:chExt cx="5565430" cy="5046478"/>
          </a:xfrm>
        </p:grpSpPr>
        <p:pic>
          <p:nvPicPr>
            <p:cNvPr id="58" name="Picture 2" descr="H:\Criacao\Clientes\Click Jogos\9802 - Comercial\PNG\S6_VITU_5.png"/>
            <p:cNvPicPr>
              <a:picLocks noChangeAspect="1" noChangeArrowheads="1"/>
            </p:cNvPicPr>
            <p:nvPr/>
          </p:nvPicPr>
          <p:blipFill>
            <a:blip r:embed="rId5" cstate="print"/>
            <a:srcRect l="8172" t="15382" r="51932" b="15187"/>
            <a:stretch>
              <a:fillRect/>
            </a:stretch>
          </p:blipFill>
          <p:spPr bwMode="auto">
            <a:xfrm>
              <a:off x="8766724" y="7338772"/>
              <a:ext cx="4670474" cy="4572000"/>
            </a:xfrm>
            <a:prstGeom prst="rect">
              <a:avLst/>
            </a:prstGeom>
            <a:noFill/>
          </p:spPr>
        </p:pic>
        <p:pic>
          <p:nvPicPr>
            <p:cNvPr id="59" name="Picture 5" descr="H:\Criacao\Clientes\Click Jogos\9802 - Comercial\PNG\S6_VITU_8.png"/>
            <p:cNvPicPr>
              <a:picLocks noChangeAspect="1" noChangeArrowheads="1"/>
            </p:cNvPicPr>
            <p:nvPr/>
          </p:nvPicPr>
          <p:blipFill>
            <a:blip r:embed="rId6" cstate="print"/>
            <a:srcRect l="9373" t="17304" r="54216" b="18393"/>
            <a:stretch>
              <a:fillRect/>
            </a:stretch>
          </p:blipFill>
          <p:spPr bwMode="auto">
            <a:xfrm rot="2324490">
              <a:off x="8893753" y="7465381"/>
              <a:ext cx="4262511" cy="4234375"/>
            </a:xfrm>
            <a:prstGeom prst="rect">
              <a:avLst/>
            </a:prstGeom>
            <a:noFill/>
          </p:spPr>
        </p:pic>
        <p:pic>
          <p:nvPicPr>
            <p:cNvPr id="60" name="Picture 6" descr="H:\Criacao\Clientes\Click Jogos\9802 - Comercial\PNG\S6_VITU_8.1.png"/>
            <p:cNvPicPr>
              <a:picLocks noChangeAspect="1" noChangeArrowheads="1"/>
            </p:cNvPicPr>
            <p:nvPr/>
          </p:nvPicPr>
          <p:blipFill>
            <a:blip r:embed="rId7" cstate="print"/>
            <a:srcRect l="9357" t="17213" r="54191" b="18274"/>
            <a:stretch>
              <a:fillRect/>
            </a:stretch>
          </p:blipFill>
          <p:spPr bwMode="auto">
            <a:xfrm rot="2324490">
              <a:off x="8891848" y="7459373"/>
              <a:ext cx="4267200" cy="4248150"/>
            </a:xfrm>
            <a:prstGeom prst="rect">
              <a:avLst/>
            </a:prstGeom>
            <a:noFill/>
          </p:spPr>
        </p:pic>
        <p:pic>
          <p:nvPicPr>
            <p:cNvPr id="61" name="Picture 7" descr="H:\Criacao\Clientes\Click Jogos\9802 - Comercial\PNG\S6_VITU_8.2.png"/>
            <p:cNvPicPr>
              <a:picLocks noChangeAspect="1" noChangeArrowheads="1"/>
            </p:cNvPicPr>
            <p:nvPr/>
          </p:nvPicPr>
          <p:blipFill>
            <a:blip r:embed="rId8" cstate="print"/>
            <a:srcRect l="9439" t="17213" r="54193" b="18129"/>
            <a:stretch>
              <a:fillRect/>
            </a:stretch>
          </p:blipFill>
          <p:spPr bwMode="auto">
            <a:xfrm rot="2324490">
              <a:off x="8901373" y="7459373"/>
              <a:ext cx="4257675" cy="4257675"/>
            </a:xfrm>
            <a:prstGeom prst="rect">
              <a:avLst/>
            </a:prstGeom>
            <a:noFill/>
          </p:spPr>
        </p:pic>
        <p:pic>
          <p:nvPicPr>
            <p:cNvPr id="62" name="Picture 8" descr="H:\Criacao\Clientes\Click Jogos\9802 - Comercial\PNG\S6_VITU_8.3.png"/>
            <p:cNvPicPr>
              <a:picLocks noChangeAspect="1" noChangeArrowheads="1"/>
            </p:cNvPicPr>
            <p:nvPr/>
          </p:nvPicPr>
          <p:blipFill>
            <a:blip r:embed="rId9" cstate="print"/>
            <a:srcRect l="9356" t="17070" r="54273" b="18419"/>
            <a:stretch>
              <a:fillRect/>
            </a:stretch>
          </p:blipFill>
          <p:spPr bwMode="auto">
            <a:xfrm rot="2324490">
              <a:off x="8891848" y="7449848"/>
              <a:ext cx="4257675" cy="4248150"/>
            </a:xfrm>
            <a:prstGeom prst="rect">
              <a:avLst/>
            </a:prstGeom>
            <a:noFill/>
          </p:spPr>
        </p:pic>
        <p:pic>
          <p:nvPicPr>
            <p:cNvPr id="63" name="Picture 9" descr="H:\Criacao\Clientes\Click Jogos\9802 - Comercial\PNG\S6_VITU_8.4.png"/>
            <p:cNvPicPr>
              <a:picLocks noChangeAspect="1" noChangeArrowheads="1"/>
            </p:cNvPicPr>
            <p:nvPr/>
          </p:nvPicPr>
          <p:blipFill>
            <a:blip r:embed="rId10" cstate="print"/>
            <a:srcRect l="9439" t="17358" r="54273" b="18274"/>
            <a:stretch>
              <a:fillRect/>
            </a:stretch>
          </p:blipFill>
          <p:spPr bwMode="auto">
            <a:xfrm rot="2324490">
              <a:off x="8901373" y="7468898"/>
              <a:ext cx="4248150" cy="4238625"/>
            </a:xfrm>
            <a:prstGeom prst="rect">
              <a:avLst/>
            </a:prstGeom>
            <a:noFill/>
          </p:spPr>
        </p:pic>
        <p:pic>
          <p:nvPicPr>
            <p:cNvPr id="64" name="Picture 4" descr="H:\Criacao\Clientes\Click Jogos\9802 - Comercial\PNG\S6_VITU_7.png"/>
            <p:cNvPicPr>
              <a:picLocks noChangeAspect="1" noChangeArrowheads="1"/>
            </p:cNvPicPr>
            <p:nvPr/>
          </p:nvPicPr>
          <p:blipFill>
            <a:blip r:embed="rId11" cstate="print"/>
            <a:srcRect l="7431" t="15595" r="53254" b="16522"/>
            <a:stretch>
              <a:fillRect/>
            </a:stretch>
          </p:blipFill>
          <p:spPr bwMode="auto">
            <a:xfrm>
              <a:off x="8667750" y="7360033"/>
              <a:ext cx="4602459" cy="4470017"/>
            </a:xfrm>
            <a:prstGeom prst="rect">
              <a:avLst/>
            </a:prstGeom>
            <a:noFill/>
          </p:spPr>
        </p:pic>
        <p:pic>
          <p:nvPicPr>
            <p:cNvPr id="65" name="Picture 3" descr="H:\Criacao\Clientes\Click Jogos\9802 - Comercial\PNG\S6_VITU_6.png"/>
            <p:cNvPicPr>
              <a:picLocks noChangeAspect="1" noChangeArrowheads="1"/>
            </p:cNvPicPr>
            <p:nvPr/>
          </p:nvPicPr>
          <p:blipFill>
            <a:blip r:embed="rId12" cstate="print"/>
            <a:srcRect l="24069" t="11303" r="59673" b="56727"/>
            <a:stretch>
              <a:fillRect/>
            </a:stretch>
          </p:blipFill>
          <p:spPr bwMode="auto">
            <a:xfrm>
              <a:off x="11704638" y="7715317"/>
              <a:ext cx="1903228" cy="2105247"/>
            </a:xfrm>
            <a:prstGeom prst="rect">
              <a:avLst/>
            </a:prstGeom>
            <a:noFill/>
          </p:spPr>
        </p:pic>
        <p:pic>
          <p:nvPicPr>
            <p:cNvPr id="67" name="Picture 3" descr="H:\Criacao\Clientes\Click Jogos\9802 - Comercial\PNG\S6_VITU_6.png"/>
            <p:cNvPicPr>
              <a:picLocks noChangeAspect="1" noChangeArrowheads="1"/>
            </p:cNvPicPr>
            <p:nvPr/>
          </p:nvPicPr>
          <p:blipFill>
            <a:blip r:embed="rId12" cstate="print"/>
            <a:srcRect l="8538" t="21637" r="78747" b="63508"/>
            <a:stretch>
              <a:fillRect/>
            </a:stretch>
          </p:blipFill>
          <p:spPr bwMode="auto">
            <a:xfrm>
              <a:off x="9849971" y="7002935"/>
              <a:ext cx="1488559" cy="978195"/>
            </a:xfrm>
            <a:prstGeom prst="rect">
              <a:avLst/>
            </a:prstGeom>
            <a:noFill/>
          </p:spPr>
        </p:pic>
        <p:pic>
          <p:nvPicPr>
            <p:cNvPr id="68" name="Picture 3" descr="H:\Criacao\Clientes\Click Jogos\9802 - Comercial\PNG\S6_VITU_6.png"/>
            <p:cNvPicPr>
              <a:picLocks noChangeAspect="1" noChangeArrowheads="1"/>
            </p:cNvPicPr>
            <p:nvPr/>
          </p:nvPicPr>
          <p:blipFill>
            <a:blip r:embed="rId12" cstate="print"/>
            <a:srcRect l="3724" t="36976" r="82652" b="44617"/>
            <a:stretch>
              <a:fillRect/>
            </a:stretch>
          </p:blipFill>
          <p:spPr bwMode="auto">
            <a:xfrm>
              <a:off x="8722920" y="7640889"/>
              <a:ext cx="1594884" cy="1212111"/>
            </a:xfrm>
            <a:prstGeom prst="rect">
              <a:avLst/>
            </a:prstGeom>
            <a:noFill/>
          </p:spPr>
        </p:pic>
        <p:pic>
          <p:nvPicPr>
            <p:cNvPr id="69" name="Picture 3" descr="H:\Criacao\Clientes\Click Jogos\9802 - Comercial\PNG\S6_VITU_6.png"/>
            <p:cNvPicPr>
              <a:picLocks noChangeAspect="1" noChangeArrowheads="1"/>
            </p:cNvPicPr>
            <p:nvPr/>
          </p:nvPicPr>
          <p:blipFill>
            <a:blip r:embed="rId12" cstate="print"/>
            <a:srcRect l="6721" t="57321" r="77112" b="18782"/>
            <a:stretch>
              <a:fillRect/>
            </a:stretch>
          </p:blipFill>
          <p:spPr bwMode="auto">
            <a:xfrm>
              <a:off x="8042436" y="8991222"/>
              <a:ext cx="1892596" cy="1573619"/>
            </a:xfrm>
            <a:prstGeom prst="rect">
              <a:avLst/>
            </a:prstGeom>
            <a:noFill/>
          </p:spPr>
        </p:pic>
        <p:pic>
          <p:nvPicPr>
            <p:cNvPr id="70" name="Picture 10" descr="H:\Criacao\Clientes\Click Jogos\9802 - Comercial\PNG\S6_VITU_9.png"/>
            <p:cNvPicPr>
              <a:picLocks noChangeAspect="1" noChangeArrowheads="1"/>
            </p:cNvPicPr>
            <p:nvPr/>
          </p:nvPicPr>
          <p:blipFill>
            <a:blip r:embed="rId13" cstate="print"/>
            <a:srcRect l="25140" t="12814" r="69626" b="15379"/>
            <a:stretch>
              <a:fillRect/>
            </a:stretch>
          </p:blipFill>
          <p:spPr bwMode="auto">
            <a:xfrm>
              <a:off x="10699911" y="7124988"/>
              <a:ext cx="638175" cy="4924425"/>
            </a:xfrm>
            <a:prstGeom prst="rect">
              <a:avLst/>
            </a:prstGeom>
            <a:noFill/>
          </p:spPr>
        </p:pic>
        <p:pic>
          <p:nvPicPr>
            <p:cNvPr id="71" name="Picture 11" descr="H:\Criacao\Clientes\Click Jogos\9802 - Comercial\PNG\S6_VITU_9.png"/>
            <p:cNvPicPr>
              <a:picLocks noChangeAspect="1" noChangeArrowheads="1"/>
            </p:cNvPicPr>
            <p:nvPr/>
          </p:nvPicPr>
          <p:blipFill>
            <a:blip r:embed="rId14" cstate="print"/>
            <a:srcRect l="43302" t="44818" r="21698" b="46154"/>
            <a:stretch>
              <a:fillRect/>
            </a:stretch>
          </p:blipFill>
          <p:spPr bwMode="auto">
            <a:xfrm rot="14826901">
              <a:off x="8890161" y="9268113"/>
              <a:ext cx="4267200" cy="619125"/>
            </a:xfrm>
            <a:prstGeom prst="rect">
              <a:avLst/>
            </a:prstGeom>
            <a:noFill/>
          </p:spPr>
        </p:pic>
      </p:grpSp>
      <p:pic>
        <p:nvPicPr>
          <p:cNvPr id="3" name="Picture 3" descr="H:\Criacao\Clientes\Click Jogos\9802 - Comercial\PNG\S6_VITU_11.png"/>
          <p:cNvPicPr>
            <a:picLocks noChangeAspect="1" noChangeArrowheads="1"/>
          </p:cNvPicPr>
          <p:nvPr/>
        </p:nvPicPr>
        <p:blipFill>
          <a:blip r:embed="rId15" cstate="print"/>
          <a:srcRect l="29899" t="19407"/>
          <a:stretch>
            <a:fillRect/>
          </a:stretch>
        </p:blipFill>
        <p:spPr bwMode="auto">
          <a:xfrm rot="539987">
            <a:off x="-419209" y="-628028"/>
            <a:ext cx="8142238" cy="5265474"/>
          </a:xfrm>
          <a:prstGeom prst="rect">
            <a:avLst/>
          </a:prstGeom>
          <a:noFill/>
        </p:spPr>
      </p:pic>
      <p:pic>
        <p:nvPicPr>
          <p:cNvPr id="179223" name="Picture 2" descr="H:\Criacao\Clientes\Click Jogos\9802 - Comercial\PNG\IV2\Template_V2.png"/>
          <p:cNvPicPr>
            <a:picLocks noChangeAspect="1" noChangeArrowheads="1"/>
          </p:cNvPicPr>
          <p:nvPr/>
        </p:nvPicPr>
        <p:blipFill>
          <a:blip r:embed="rId16" cstate="print"/>
          <a:srcRect l="81380" b="84993"/>
          <a:stretch>
            <a:fillRect/>
          </a:stretch>
        </p:blipFill>
        <p:spPr bwMode="auto">
          <a:xfrm>
            <a:off x="9525000" y="0"/>
            <a:ext cx="2179638" cy="989013"/>
          </a:xfrm>
          <a:prstGeom prst="rect">
            <a:avLst/>
          </a:prstGeom>
          <a:noFill/>
          <a:ln w="9525">
            <a:noFill/>
            <a:miter lim="800000"/>
            <a:headEnd/>
            <a:tailEnd/>
          </a:ln>
        </p:spPr>
      </p:pic>
      <p:pic>
        <p:nvPicPr>
          <p:cNvPr id="76" name="Picture 2" descr="H:\Criacao\Clientes\Click Jogos\9802 - Comercial\PNG\S6_VITU_10.png"/>
          <p:cNvPicPr>
            <a:picLocks noChangeAspect="1" noChangeArrowheads="1"/>
          </p:cNvPicPr>
          <p:nvPr/>
        </p:nvPicPr>
        <p:blipFill>
          <a:blip r:embed="rId17" cstate="print"/>
          <a:srcRect l="54959" t="48369" r="24156" b="20451"/>
          <a:stretch>
            <a:fillRect/>
          </a:stretch>
        </p:blipFill>
        <p:spPr bwMode="auto">
          <a:xfrm>
            <a:off x="2799471" y="4334123"/>
            <a:ext cx="2546251" cy="2138289"/>
          </a:xfrm>
          <a:prstGeom prst="rect">
            <a:avLst/>
          </a:prstGeom>
          <a:noFill/>
        </p:spPr>
      </p:pic>
      <p:pic>
        <p:nvPicPr>
          <p:cNvPr id="2" name="Picture 2" descr="H:\Criacao\Clientes\Click Jogos\9802 - Comercial\PNG\S6_VITU_10.png"/>
          <p:cNvPicPr>
            <a:picLocks noChangeAspect="1" noChangeArrowheads="1"/>
          </p:cNvPicPr>
          <p:nvPr/>
        </p:nvPicPr>
        <p:blipFill>
          <a:blip r:embed="rId17" cstate="print"/>
          <a:srcRect l="56805" t="22113" r="26464" b="52656"/>
          <a:stretch>
            <a:fillRect/>
          </a:stretch>
        </p:blipFill>
        <p:spPr bwMode="auto">
          <a:xfrm rot="1537417">
            <a:off x="2331528" y="1848794"/>
            <a:ext cx="2039815" cy="1730327"/>
          </a:xfrm>
          <a:prstGeom prst="rect">
            <a:avLst/>
          </a:prstGeom>
          <a:noFill/>
        </p:spPr>
      </p:pic>
      <p:pic>
        <p:nvPicPr>
          <p:cNvPr id="75" name="Picture 2" descr="H:\Criacao\Clientes\Click Jogos\9802 - Comercial\PNG\S6_VITU_10.png"/>
          <p:cNvPicPr>
            <a:picLocks noChangeAspect="1" noChangeArrowheads="1"/>
          </p:cNvPicPr>
          <p:nvPr/>
        </p:nvPicPr>
        <p:blipFill>
          <a:blip r:embed="rId17" cstate="print"/>
          <a:srcRect l="75613" t="22113" r="2810" b="51220"/>
          <a:stretch>
            <a:fillRect/>
          </a:stretch>
        </p:blipFill>
        <p:spPr bwMode="auto">
          <a:xfrm>
            <a:off x="485487" y="2442021"/>
            <a:ext cx="2246180" cy="1561514"/>
          </a:xfrm>
          <a:prstGeom prst="rect">
            <a:avLst/>
          </a:prstGeom>
          <a:noFill/>
        </p:spPr>
      </p:pic>
      <p:pic>
        <p:nvPicPr>
          <p:cNvPr id="77" name="Picture 2" descr="H:\Criacao\Clientes\Click Jogos\9802 - Comercial\PNG\S6_VITU_10.png"/>
          <p:cNvPicPr>
            <a:picLocks noChangeAspect="1" noChangeArrowheads="1"/>
          </p:cNvPicPr>
          <p:nvPr/>
        </p:nvPicPr>
        <p:blipFill>
          <a:blip r:embed="rId17" cstate="print"/>
          <a:srcRect l="77574" t="48575" r="2810" b="20451"/>
          <a:stretch>
            <a:fillRect/>
          </a:stretch>
        </p:blipFill>
        <p:spPr bwMode="auto">
          <a:xfrm rot="20605503">
            <a:off x="3486883" y="558136"/>
            <a:ext cx="2058916" cy="1828800"/>
          </a:xfrm>
          <a:prstGeom prst="rect">
            <a:avLst/>
          </a:prstGeom>
          <a:noFill/>
        </p:spPr>
      </p:pic>
      <p:sp>
        <p:nvSpPr>
          <p:cNvPr id="179207" name="Retângulo 3"/>
          <p:cNvSpPr>
            <a:spLocks noChangeArrowheads="1"/>
          </p:cNvSpPr>
          <p:nvPr/>
        </p:nvSpPr>
        <p:spPr bwMode="auto">
          <a:xfrm>
            <a:off x="6081818" y="917325"/>
            <a:ext cx="4757713" cy="46166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2400" b="1" dirty="0">
                <a:solidFill>
                  <a:srgbClr val="C32905"/>
                </a:solidFill>
                <a:latin typeface="Trebuchet MS" pitchFamily="34" charset="0"/>
                <a:ea typeface="Times New Roman" pitchFamily="18" charset="0"/>
                <a:cs typeface="Calibri" pitchFamily="34" charset="0"/>
              </a:rPr>
              <a:t>EM RELAÇÃO A OUTRAS MÍDIAS, </a:t>
            </a:r>
          </a:p>
        </p:txBody>
      </p:sp>
      <p:sp>
        <p:nvSpPr>
          <p:cNvPr id="179208" name="Retângulo 3"/>
          <p:cNvSpPr>
            <a:spLocks noChangeArrowheads="1"/>
          </p:cNvSpPr>
          <p:nvPr/>
        </p:nvSpPr>
        <p:spPr bwMode="auto">
          <a:xfrm>
            <a:off x="6747822" y="1200235"/>
            <a:ext cx="5029005" cy="707886"/>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pt-BR" sz="4000" b="1" dirty="0">
                <a:solidFill>
                  <a:srgbClr val="C32905"/>
                </a:solidFill>
                <a:latin typeface="Trebuchet MS" pitchFamily="34" charset="0"/>
                <a:ea typeface="Times New Roman" pitchFamily="18" charset="0"/>
                <a:cs typeface="Calibri" pitchFamily="34" charset="0"/>
              </a:rPr>
              <a:t>A GERAÇÃO Z GASTA</a:t>
            </a:r>
          </a:p>
        </p:txBody>
      </p:sp>
      <p:pic>
        <p:nvPicPr>
          <p:cNvPr id="26" name="Picture 3"/>
          <p:cNvPicPr>
            <a:picLocks noChangeAspect="1" noChangeArrowheads="1"/>
          </p:cNvPicPr>
          <p:nvPr/>
        </p:nvPicPr>
        <p:blipFill>
          <a:blip r:embed="rId4" cstate="print"/>
          <a:srcRect l="24519" t="37738" r="36093" b="43170"/>
          <a:stretch>
            <a:fillRect/>
          </a:stretch>
        </p:blipFill>
        <p:spPr bwMode="auto">
          <a:xfrm rot="-900000">
            <a:off x="5866088" y="3540890"/>
            <a:ext cx="4610100" cy="1257300"/>
          </a:xfrm>
          <a:prstGeom prst="rect">
            <a:avLst/>
          </a:prstGeom>
          <a:noFill/>
          <a:ln w="9525">
            <a:noFill/>
            <a:miter lim="800000"/>
            <a:headEnd/>
            <a:tailEnd/>
          </a:ln>
        </p:spPr>
      </p:pic>
      <p:sp>
        <p:nvSpPr>
          <p:cNvPr id="20" name="Retângulo 6"/>
          <p:cNvSpPr>
            <a:spLocks noChangeArrowheads="1"/>
          </p:cNvSpPr>
          <p:nvPr/>
        </p:nvSpPr>
        <p:spPr bwMode="auto">
          <a:xfrm rot="-900000">
            <a:off x="6064526" y="3728215"/>
            <a:ext cx="4059237" cy="923925"/>
          </a:xfrm>
          <a:prstGeom prst="rect">
            <a:avLst/>
          </a:prstGeom>
          <a:noFill/>
          <a:ln w="9525">
            <a:noFill/>
            <a:miter lim="800000"/>
            <a:headEnd/>
            <a:tailEnd/>
          </a:ln>
        </p:spPr>
        <p:txBody>
          <a:bodyPr>
            <a:spAutoFit/>
          </a:bodyPr>
          <a:lstStyle/>
          <a:p>
            <a:pPr eaLnBrk="0" fontAlgn="base" hangingPunct="0">
              <a:lnSpc>
                <a:spcPct val="90000"/>
              </a:lnSpc>
              <a:spcBef>
                <a:spcPct val="0"/>
              </a:spcBef>
              <a:spcAft>
                <a:spcPct val="0"/>
              </a:spcAft>
            </a:pPr>
            <a:r>
              <a:rPr lang="pt-BR" sz="3600" b="1" dirty="0">
                <a:solidFill>
                  <a:srgbClr val="FFED7A"/>
                </a:solidFill>
                <a:latin typeface="Trebuchet MS" pitchFamily="34" charset="0"/>
                <a:ea typeface="Times New Roman" pitchFamily="18" charset="0"/>
                <a:cs typeface="Calibri" pitchFamily="34" charset="0"/>
              </a:rPr>
              <a:t>2x mais tempo </a:t>
            </a:r>
            <a:r>
              <a:rPr lang="pt-BR" sz="2400" dirty="0">
                <a:solidFill>
                  <a:srgbClr val="FFFFFF"/>
                </a:solidFill>
                <a:latin typeface="Trebuchet MS" pitchFamily="34" charset="0"/>
                <a:ea typeface="Times New Roman" pitchFamily="18" charset="0"/>
                <a:cs typeface="Calibri" pitchFamily="34" charset="0"/>
              </a:rPr>
              <a:t>jogando do que vendo TV</a:t>
            </a:r>
          </a:p>
        </p:txBody>
      </p:sp>
      <p:pic>
        <p:nvPicPr>
          <p:cNvPr id="28" name="Picture 4" descr="H:\Criacao\Clientes\Click Jogos\9802 - Comercial\PNG\S6_VITU.png"/>
          <p:cNvPicPr>
            <a:picLocks noChangeAspect="1" noChangeArrowheads="1"/>
          </p:cNvPicPr>
          <p:nvPr/>
        </p:nvPicPr>
        <p:blipFill>
          <a:blip r:embed="rId18" cstate="print"/>
          <a:srcRect l="41618" t="27122" r="39221" b="52699"/>
          <a:stretch>
            <a:fillRect/>
          </a:stretch>
        </p:blipFill>
        <p:spPr bwMode="auto">
          <a:xfrm rot="3899082" flipV="1">
            <a:off x="3829712" y="3801880"/>
            <a:ext cx="2016125" cy="1432092"/>
          </a:xfrm>
          <a:prstGeom prst="rect">
            <a:avLst/>
          </a:prstGeom>
          <a:noFill/>
          <a:ln w="9525">
            <a:noFill/>
            <a:miter lim="800000"/>
            <a:headEnd/>
            <a:tailEnd/>
          </a:ln>
        </p:spPr>
      </p:pic>
    </p:spTree>
    <p:extLst>
      <p:ext uri="{BB962C8B-B14F-4D97-AF65-F5344CB8AC3E}">
        <p14:creationId xmlns:p14="http://schemas.microsoft.com/office/powerpoint/2010/main" val="2312381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par>
                                <p:cTn id="13" presetID="53" presetClass="entr" presetSubtype="0" fill="hold" nodeType="withEffect">
                                  <p:stCondLst>
                                    <p:cond delay="500"/>
                                  </p:stCondLst>
                                  <p:childTnLst>
                                    <p:set>
                                      <p:cBhvr>
                                        <p:cTn id="14" dur="1" fill="hold">
                                          <p:stCondLst>
                                            <p:cond delay="0"/>
                                          </p:stCondLst>
                                        </p:cTn>
                                        <p:tgtEl>
                                          <p:spTgt spid="1034"/>
                                        </p:tgtEl>
                                        <p:attrNameLst>
                                          <p:attrName>style.visibility</p:attrName>
                                        </p:attrNameLst>
                                      </p:cBhvr>
                                      <p:to>
                                        <p:strVal val="visible"/>
                                      </p:to>
                                    </p:set>
                                    <p:anim calcmode="lin" valueType="num">
                                      <p:cBhvr>
                                        <p:cTn id="15" dur="300" fill="hold"/>
                                        <p:tgtEl>
                                          <p:spTgt spid="1034"/>
                                        </p:tgtEl>
                                        <p:attrNameLst>
                                          <p:attrName>ppt_w</p:attrName>
                                        </p:attrNameLst>
                                      </p:cBhvr>
                                      <p:tavLst>
                                        <p:tav tm="0">
                                          <p:val>
                                            <p:fltVal val="0"/>
                                          </p:val>
                                        </p:tav>
                                        <p:tav tm="100000">
                                          <p:val>
                                            <p:strVal val="#ppt_w"/>
                                          </p:val>
                                        </p:tav>
                                      </p:tavLst>
                                    </p:anim>
                                    <p:anim calcmode="lin" valueType="num">
                                      <p:cBhvr>
                                        <p:cTn id="16" dur="300" fill="hold"/>
                                        <p:tgtEl>
                                          <p:spTgt spid="1034"/>
                                        </p:tgtEl>
                                        <p:attrNameLst>
                                          <p:attrName>ppt_h</p:attrName>
                                        </p:attrNameLst>
                                      </p:cBhvr>
                                      <p:tavLst>
                                        <p:tav tm="0">
                                          <p:val>
                                            <p:fltVal val="0"/>
                                          </p:val>
                                        </p:tav>
                                        <p:tav tm="100000">
                                          <p:val>
                                            <p:strVal val="#ppt_h"/>
                                          </p:val>
                                        </p:tav>
                                      </p:tavLst>
                                    </p:anim>
                                    <p:animEffect transition="in" filter="fade">
                                      <p:cBhvr>
                                        <p:cTn id="17" dur="300"/>
                                        <p:tgtEl>
                                          <p:spTgt spid="1034"/>
                                        </p:tgtEl>
                                      </p:cBhvr>
                                    </p:animEffect>
                                  </p:childTnLst>
                                </p:cTn>
                              </p:par>
                              <p:par>
                                <p:cTn id="18" presetID="53" presetClass="entr" presetSubtype="0" fill="hold" nodeType="withEffect">
                                  <p:stCondLst>
                                    <p:cond delay="700"/>
                                  </p:stCondLst>
                                  <p:childTnLst>
                                    <p:set>
                                      <p:cBhvr>
                                        <p:cTn id="19" dur="1" fill="hold">
                                          <p:stCondLst>
                                            <p:cond delay="0"/>
                                          </p:stCondLst>
                                        </p:cTn>
                                        <p:tgtEl>
                                          <p:spTgt spid="1035"/>
                                        </p:tgtEl>
                                        <p:attrNameLst>
                                          <p:attrName>style.visibility</p:attrName>
                                        </p:attrNameLst>
                                      </p:cBhvr>
                                      <p:to>
                                        <p:strVal val="visible"/>
                                      </p:to>
                                    </p:set>
                                    <p:anim calcmode="lin" valueType="num">
                                      <p:cBhvr>
                                        <p:cTn id="20" dur="300" fill="hold"/>
                                        <p:tgtEl>
                                          <p:spTgt spid="1035"/>
                                        </p:tgtEl>
                                        <p:attrNameLst>
                                          <p:attrName>ppt_w</p:attrName>
                                        </p:attrNameLst>
                                      </p:cBhvr>
                                      <p:tavLst>
                                        <p:tav tm="0">
                                          <p:val>
                                            <p:fltVal val="0"/>
                                          </p:val>
                                        </p:tav>
                                        <p:tav tm="100000">
                                          <p:val>
                                            <p:strVal val="#ppt_w"/>
                                          </p:val>
                                        </p:tav>
                                      </p:tavLst>
                                    </p:anim>
                                    <p:anim calcmode="lin" valueType="num">
                                      <p:cBhvr>
                                        <p:cTn id="21" dur="300" fill="hold"/>
                                        <p:tgtEl>
                                          <p:spTgt spid="1035"/>
                                        </p:tgtEl>
                                        <p:attrNameLst>
                                          <p:attrName>ppt_h</p:attrName>
                                        </p:attrNameLst>
                                      </p:cBhvr>
                                      <p:tavLst>
                                        <p:tav tm="0">
                                          <p:val>
                                            <p:fltVal val="0"/>
                                          </p:val>
                                        </p:tav>
                                        <p:tav tm="100000">
                                          <p:val>
                                            <p:strVal val="#ppt_h"/>
                                          </p:val>
                                        </p:tav>
                                      </p:tavLst>
                                    </p:anim>
                                    <p:animEffect transition="in" filter="fade">
                                      <p:cBhvr>
                                        <p:cTn id="22" dur="300"/>
                                        <p:tgtEl>
                                          <p:spTgt spid="103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par>
                          <p:cTn id="26" fill="hold">
                            <p:stCondLst>
                              <p:cond delay="1200"/>
                            </p:stCondLst>
                            <p:childTnLst>
                              <p:par>
                                <p:cTn id="27" presetID="22" presetClass="entr" presetSubtype="8"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21" presetClass="entr" presetSubtype="1" fill="hold" nodeType="with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wheel(1)">
                                      <p:cBhvr>
                                        <p:cTn id="35" dur="1000"/>
                                        <p:tgtEl>
                                          <p:spTgt spid="1033"/>
                                        </p:tgtEl>
                                      </p:cBhvr>
                                    </p:animEffect>
                                  </p:childTnLst>
                                </p:cTn>
                              </p:par>
                              <p:par>
                                <p:cTn id="36" presetID="53" presetClass="entr" presetSubtype="0" fill="hold" nodeType="withEffect">
                                  <p:stCondLst>
                                    <p:cond delay="0"/>
                                  </p:stCondLst>
                                  <p:childTnLst>
                                    <p:set>
                                      <p:cBhvr>
                                        <p:cTn id="37" dur="1" fill="hold">
                                          <p:stCondLst>
                                            <p:cond delay="0"/>
                                          </p:stCondLst>
                                        </p:cTn>
                                        <p:tgtEl>
                                          <p:spTgt spid="1027"/>
                                        </p:tgtEl>
                                        <p:attrNameLst>
                                          <p:attrName>style.visibility</p:attrName>
                                        </p:attrNameLst>
                                      </p:cBhvr>
                                      <p:to>
                                        <p:strVal val="visible"/>
                                      </p:to>
                                    </p:set>
                                    <p:anim calcmode="lin" valueType="num">
                                      <p:cBhvr>
                                        <p:cTn id="38" dur="500" fill="hold"/>
                                        <p:tgtEl>
                                          <p:spTgt spid="1027"/>
                                        </p:tgtEl>
                                        <p:attrNameLst>
                                          <p:attrName>ppt_w</p:attrName>
                                        </p:attrNameLst>
                                      </p:cBhvr>
                                      <p:tavLst>
                                        <p:tav tm="0">
                                          <p:val>
                                            <p:fltVal val="0"/>
                                          </p:val>
                                        </p:tav>
                                        <p:tav tm="100000">
                                          <p:val>
                                            <p:strVal val="#ppt_w"/>
                                          </p:val>
                                        </p:tav>
                                      </p:tavLst>
                                    </p:anim>
                                    <p:anim calcmode="lin" valueType="num">
                                      <p:cBhvr>
                                        <p:cTn id="39" dur="500" fill="hold"/>
                                        <p:tgtEl>
                                          <p:spTgt spid="1027"/>
                                        </p:tgtEl>
                                        <p:attrNameLst>
                                          <p:attrName>ppt_h</p:attrName>
                                        </p:attrNameLst>
                                      </p:cBhvr>
                                      <p:tavLst>
                                        <p:tav tm="0">
                                          <p:val>
                                            <p:fltVal val="0"/>
                                          </p:val>
                                        </p:tav>
                                        <p:tav tm="100000">
                                          <p:val>
                                            <p:strVal val="#ppt_h"/>
                                          </p:val>
                                        </p:tav>
                                      </p:tavLst>
                                    </p:anim>
                                    <p:animEffect transition="in" filter="fade">
                                      <p:cBhvr>
                                        <p:cTn id="40" dur="500"/>
                                        <p:tgtEl>
                                          <p:spTgt spid="1027"/>
                                        </p:tgtEl>
                                      </p:cBhvr>
                                    </p:animEffect>
                                  </p:childTnLst>
                                </p:cTn>
                              </p:par>
                              <p:par>
                                <p:cTn id="41" presetID="8" presetClass="emph" presetSubtype="0" fill="hold" nodeType="withEffect">
                                  <p:stCondLst>
                                    <p:cond delay="0"/>
                                  </p:stCondLst>
                                  <p:childTnLst>
                                    <p:animRot by="7680000">
                                      <p:cBhvr>
                                        <p:cTn id="42" dur="500" fill="hold"/>
                                        <p:tgtEl>
                                          <p:spTgt spid="1035"/>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animEffect transition="in" filter="wheel(1)">
                                      <p:cBhvr>
                                        <p:cTn id="47" dur="500"/>
                                        <p:tgtEl>
                                          <p:spTgt spid="1032"/>
                                        </p:tgtEl>
                                      </p:cBhvr>
                                    </p:animEffect>
                                  </p:childTnLst>
                                </p:cTn>
                              </p:par>
                              <p:par>
                                <p:cTn id="48" presetID="22" presetClass="entr" presetSubtype="8"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53"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p:cTn id="56" dur="500" fill="hold"/>
                                        <p:tgtEl>
                                          <p:spTgt spid="43"/>
                                        </p:tgtEl>
                                        <p:attrNameLst>
                                          <p:attrName>ppt_w</p:attrName>
                                        </p:attrNameLst>
                                      </p:cBhvr>
                                      <p:tavLst>
                                        <p:tav tm="0">
                                          <p:val>
                                            <p:fltVal val="0"/>
                                          </p:val>
                                        </p:tav>
                                        <p:tav tm="100000">
                                          <p:val>
                                            <p:strVal val="#ppt_w"/>
                                          </p:val>
                                        </p:tav>
                                      </p:tavLst>
                                    </p:anim>
                                    <p:anim calcmode="lin" valueType="num">
                                      <p:cBhvr>
                                        <p:cTn id="57" dur="500" fill="hold"/>
                                        <p:tgtEl>
                                          <p:spTgt spid="43"/>
                                        </p:tgtEl>
                                        <p:attrNameLst>
                                          <p:attrName>ppt_h</p:attrName>
                                        </p:attrNameLst>
                                      </p:cBhvr>
                                      <p:tavLst>
                                        <p:tav tm="0">
                                          <p:val>
                                            <p:fltVal val="0"/>
                                          </p:val>
                                        </p:tav>
                                        <p:tav tm="100000">
                                          <p:val>
                                            <p:strVal val="#ppt_h"/>
                                          </p:val>
                                        </p:tav>
                                      </p:tavLst>
                                    </p:anim>
                                    <p:animEffect transition="in" filter="fade">
                                      <p:cBhvr>
                                        <p:cTn id="58" dur="500"/>
                                        <p:tgtEl>
                                          <p:spTgt spid="43"/>
                                        </p:tgtEl>
                                      </p:cBhvr>
                                    </p:animEffect>
                                  </p:childTnLst>
                                </p:cTn>
                              </p:par>
                              <p:par>
                                <p:cTn id="59" presetID="8" presetClass="emph" presetSubtype="0" fill="hold" nodeType="withEffect">
                                  <p:stCondLst>
                                    <p:cond delay="0"/>
                                  </p:stCondLst>
                                  <p:childTnLst>
                                    <p:animRot by="7680000">
                                      <p:cBhvr>
                                        <p:cTn id="60" dur="500" fill="hold"/>
                                        <p:tgtEl>
                                          <p:spTgt spid="1034"/>
                                        </p:tgtEl>
                                        <p:attrNameLst>
                                          <p:attrName>r</p:attrName>
                                        </p:attrNameLst>
                                      </p:cBhvr>
                                    </p:animRot>
                                  </p:childTnLst>
                                </p:cTn>
                              </p:par>
                              <p:par>
                                <p:cTn id="61" presetID="8" presetClass="emph" presetSubtype="0" fill="hold" nodeType="withEffect">
                                  <p:stCondLst>
                                    <p:cond delay="0"/>
                                  </p:stCondLst>
                                  <p:childTnLst>
                                    <p:animRot by="6480000">
                                      <p:cBhvr>
                                        <p:cTn id="62" dur="500" fill="hold"/>
                                        <p:tgtEl>
                                          <p:spTgt spid="1035"/>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1031"/>
                                        </p:tgtEl>
                                        <p:attrNameLst>
                                          <p:attrName>style.visibility</p:attrName>
                                        </p:attrNameLst>
                                      </p:cBhvr>
                                      <p:to>
                                        <p:strVal val="visible"/>
                                      </p:to>
                                    </p:set>
                                    <p:animEffect transition="in" filter="wheel(1)">
                                      <p:cBhvr>
                                        <p:cTn id="67" dur="500"/>
                                        <p:tgtEl>
                                          <p:spTgt spid="1031"/>
                                        </p:tgtEl>
                                      </p:cBhvr>
                                    </p:animEffect>
                                  </p:childTnLst>
                                </p:cTn>
                              </p:par>
                              <p:par>
                                <p:cTn id="68" presetID="22" presetClass="entr" presetSubtype="8"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par>
                                <p:cTn id="71" presetID="53"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ppt_w</p:attrName>
                                        </p:attrNameLst>
                                      </p:cBhvr>
                                      <p:tavLst>
                                        <p:tav tm="0">
                                          <p:val>
                                            <p:fltVal val="0"/>
                                          </p:val>
                                        </p:tav>
                                        <p:tav tm="100000">
                                          <p:val>
                                            <p:strVal val="#ppt_w"/>
                                          </p:val>
                                        </p:tav>
                                      </p:tavLst>
                                    </p:anim>
                                    <p:anim calcmode="lin" valueType="num">
                                      <p:cBhvr>
                                        <p:cTn id="74" dur="500" fill="hold"/>
                                        <p:tgtEl>
                                          <p:spTgt spid="46"/>
                                        </p:tgtEl>
                                        <p:attrNameLst>
                                          <p:attrName>ppt_h</p:attrName>
                                        </p:attrNameLst>
                                      </p:cBhvr>
                                      <p:tavLst>
                                        <p:tav tm="0">
                                          <p:val>
                                            <p:fltVal val="0"/>
                                          </p:val>
                                        </p:tav>
                                        <p:tav tm="100000">
                                          <p:val>
                                            <p:strVal val="#ppt_h"/>
                                          </p:val>
                                        </p:tav>
                                      </p:tavLst>
                                    </p:anim>
                                    <p:animEffect transition="in" filter="fade">
                                      <p:cBhvr>
                                        <p:cTn id="75" dur="5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par>
                                <p:cTn id="79" presetID="8" presetClass="emph" presetSubtype="0" fill="hold" nodeType="withEffect">
                                  <p:stCondLst>
                                    <p:cond delay="0"/>
                                  </p:stCondLst>
                                  <p:childTnLst>
                                    <p:animRot by="6600000">
                                      <p:cBhvr>
                                        <p:cTn id="80" dur="500" fill="hold"/>
                                        <p:tgtEl>
                                          <p:spTgt spid="1034"/>
                                        </p:tgtEl>
                                        <p:attrNameLst>
                                          <p:attrName>r</p:attrName>
                                        </p:attrNameLst>
                                      </p:cBhvr>
                                    </p:animRot>
                                  </p:childTnLst>
                                </p:cTn>
                              </p:par>
                              <p:par>
                                <p:cTn id="81" presetID="8" presetClass="emph" presetSubtype="0" fill="hold" nodeType="withEffect">
                                  <p:stCondLst>
                                    <p:cond delay="0"/>
                                  </p:stCondLst>
                                  <p:childTnLst>
                                    <p:animRot by="3420000">
                                      <p:cBhvr>
                                        <p:cTn id="82" dur="500" fill="hold"/>
                                        <p:tgtEl>
                                          <p:spTgt spid="103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nodeType="clickEffect">
                                  <p:stCondLst>
                                    <p:cond delay="0"/>
                                  </p:stCondLst>
                                  <p:childTnLst>
                                    <p:set>
                                      <p:cBhvr>
                                        <p:cTn id="86" dur="1" fill="hold">
                                          <p:stCondLst>
                                            <p:cond delay="0"/>
                                          </p:stCondLst>
                                        </p:cTn>
                                        <p:tgtEl>
                                          <p:spTgt spid="1030"/>
                                        </p:tgtEl>
                                        <p:attrNameLst>
                                          <p:attrName>style.visibility</p:attrName>
                                        </p:attrNameLst>
                                      </p:cBhvr>
                                      <p:to>
                                        <p:strVal val="visible"/>
                                      </p:to>
                                    </p:set>
                                    <p:animEffect transition="in" filter="wheel(1)">
                                      <p:cBhvr>
                                        <p:cTn id="87" dur="500"/>
                                        <p:tgtEl>
                                          <p:spTgt spid="1030"/>
                                        </p:tgtEl>
                                      </p:cBhvr>
                                    </p:animEffect>
                                  </p:childTnLst>
                                </p:cTn>
                              </p:par>
                              <p:par>
                                <p:cTn id="88" presetID="22" presetClass="entr" presetSubtype="8"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500"/>
                                        <p:tgtEl>
                                          <p:spTgt spid="5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53"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 calcmode="lin" valueType="num">
                                      <p:cBhvr>
                                        <p:cTn id="96" dur="500" fill="hold"/>
                                        <p:tgtEl>
                                          <p:spTgt spid="45"/>
                                        </p:tgtEl>
                                        <p:attrNameLst>
                                          <p:attrName>ppt_w</p:attrName>
                                        </p:attrNameLst>
                                      </p:cBhvr>
                                      <p:tavLst>
                                        <p:tav tm="0">
                                          <p:val>
                                            <p:fltVal val="0"/>
                                          </p:val>
                                        </p:tav>
                                        <p:tav tm="100000">
                                          <p:val>
                                            <p:strVal val="#ppt_w"/>
                                          </p:val>
                                        </p:tav>
                                      </p:tavLst>
                                    </p:anim>
                                    <p:anim calcmode="lin" valueType="num">
                                      <p:cBhvr>
                                        <p:cTn id="97" dur="500" fill="hold"/>
                                        <p:tgtEl>
                                          <p:spTgt spid="45"/>
                                        </p:tgtEl>
                                        <p:attrNameLst>
                                          <p:attrName>ppt_h</p:attrName>
                                        </p:attrNameLst>
                                      </p:cBhvr>
                                      <p:tavLst>
                                        <p:tav tm="0">
                                          <p:val>
                                            <p:fltVal val="0"/>
                                          </p:val>
                                        </p:tav>
                                        <p:tav tm="100000">
                                          <p:val>
                                            <p:strVal val="#ppt_h"/>
                                          </p:val>
                                        </p:tav>
                                      </p:tavLst>
                                    </p:anim>
                                    <p:animEffect transition="in" filter="fade">
                                      <p:cBhvr>
                                        <p:cTn id="98" dur="500"/>
                                        <p:tgtEl>
                                          <p:spTgt spid="45"/>
                                        </p:tgtEl>
                                      </p:cBhvr>
                                    </p:animEffect>
                                  </p:childTnLst>
                                </p:cTn>
                              </p:par>
                              <p:par>
                                <p:cTn id="99" presetID="8" presetClass="emph" presetSubtype="0" fill="hold" nodeType="withEffect">
                                  <p:stCondLst>
                                    <p:cond delay="0"/>
                                  </p:stCondLst>
                                  <p:childTnLst>
                                    <p:animRot by="2640000">
                                      <p:cBhvr>
                                        <p:cTn id="100" dur="500" fill="hold"/>
                                        <p:tgtEl>
                                          <p:spTgt spid="1035"/>
                                        </p:tgtEl>
                                        <p:attrNameLst>
                                          <p:attrName>r</p:attrName>
                                        </p:attrNameLst>
                                      </p:cBhvr>
                                    </p:animRot>
                                  </p:childTnLst>
                                </p:cTn>
                              </p:par>
                              <p:par>
                                <p:cTn id="101" presetID="8" presetClass="emph" presetSubtype="0" fill="hold" nodeType="withEffect">
                                  <p:stCondLst>
                                    <p:cond delay="0"/>
                                  </p:stCondLst>
                                  <p:childTnLst>
                                    <p:animRot by="3240000">
                                      <p:cBhvr>
                                        <p:cTn id="102" dur="500" fill="hold"/>
                                        <p:tgtEl>
                                          <p:spTgt spid="1034"/>
                                        </p:tgtEl>
                                        <p:attrNameLst>
                                          <p:attrName>r</p:attrName>
                                        </p:attrNameLst>
                                      </p:cBhvr>
                                    </p:animRo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1029"/>
                                        </p:tgtEl>
                                        <p:attrNameLst>
                                          <p:attrName>style.visibility</p:attrName>
                                        </p:attrNameLst>
                                      </p:cBhvr>
                                      <p:to>
                                        <p:strVal val="visible"/>
                                      </p:to>
                                    </p:set>
                                    <p:animEffect transition="in" filter="wheel(1)">
                                      <p:cBhvr>
                                        <p:cTn id="107" dur="1000"/>
                                        <p:tgtEl>
                                          <p:spTgt spid="1029"/>
                                        </p:tgtEl>
                                      </p:cBhvr>
                                    </p:animEffect>
                                  </p:childTnLst>
                                </p:cTn>
                              </p:par>
                              <p:par>
                                <p:cTn id="108" presetID="22" presetClass="entr" presetSubtype="8" fill="hold"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wipe(left)">
                                      <p:cBhvr>
                                        <p:cTn id="110" dur="500"/>
                                        <p:tgtEl>
                                          <p:spTgt spid="5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500"/>
                                        <p:tgtEl>
                                          <p:spTgt spid="55"/>
                                        </p:tgtEl>
                                      </p:cBhvr>
                                    </p:animEffect>
                                  </p:childTnLst>
                                </p:cTn>
                              </p:par>
                              <p:par>
                                <p:cTn id="114" presetID="53" presetClass="entr" presetSubtype="0" fill="hold" nodeType="withEffect">
                                  <p:stCondLst>
                                    <p:cond delay="0"/>
                                  </p:stCondLst>
                                  <p:childTnLst>
                                    <p:set>
                                      <p:cBhvr>
                                        <p:cTn id="115" dur="1" fill="hold">
                                          <p:stCondLst>
                                            <p:cond delay="0"/>
                                          </p:stCondLst>
                                        </p:cTn>
                                        <p:tgtEl>
                                          <p:spTgt spid="44"/>
                                        </p:tgtEl>
                                        <p:attrNameLst>
                                          <p:attrName>style.visibility</p:attrName>
                                        </p:attrNameLst>
                                      </p:cBhvr>
                                      <p:to>
                                        <p:strVal val="visible"/>
                                      </p:to>
                                    </p:set>
                                    <p:anim calcmode="lin" valueType="num">
                                      <p:cBhvr>
                                        <p:cTn id="116" dur="500" fill="hold"/>
                                        <p:tgtEl>
                                          <p:spTgt spid="44"/>
                                        </p:tgtEl>
                                        <p:attrNameLst>
                                          <p:attrName>ppt_w</p:attrName>
                                        </p:attrNameLst>
                                      </p:cBhvr>
                                      <p:tavLst>
                                        <p:tav tm="0">
                                          <p:val>
                                            <p:fltVal val="0"/>
                                          </p:val>
                                        </p:tav>
                                        <p:tav tm="100000">
                                          <p:val>
                                            <p:strVal val="#ppt_w"/>
                                          </p:val>
                                        </p:tav>
                                      </p:tavLst>
                                    </p:anim>
                                    <p:anim calcmode="lin" valueType="num">
                                      <p:cBhvr>
                                        <p:cTn id="117" dur="500" fill="hold"/>
                                        <p:tgtEl>
                                          <p:spTgt spid="44"/>
                                        </p:tgtEl>
                                        <p:attrNameLst>
                                          <p:attrName>ppt_h</p:attrName>
                                        </p:attrNameLst>
                                      </p:cBhvr>
                                      <p:tavLst>
                                        <p:tav tm="0">
                                          <p:val>
                                            <p:fltVal val="0"/>
                                          </p:val>
                                        </p:tav>
                                        <p:tav tm="100000">
                                          <p:val>
                                            <p:strVal val="#ppt_h"/>
                                          </p:val>
                                        </p:tav>
                                      </p:tavLst>
                                    </p:anim>
                                    <p:animEffect transition="in" filter="fade">
                                      <p:cBhvr>
                                        <p:cTn id="118" dur="500"/>
                                        <p:tgtEl>
                                          <p:spTgt spid="44"/>
                                        </p:tgtEl>
                                      </p:cBhvr>
                                    </p:animEffect>
                                  </p:childTnLst>
                                </p:cTn>
                              </p:par>
                              <p:par>
                                <p:cTn id="119" presetID="8" presetClass="emph" presetSubtype="0" fill="hold" nodeType="withEffect">
                                  <p:stCondLst>
                                    <p:cond delay="0"/>
                                  </p:stCondLst>
                                  <p:childTnLst>
                                    <p:animRot by="2640000">
                                      <p:cBhvr>
                                        <p:cTn id="120" dur="1000" fill="hold"/>
                                        <p:tgtEl>
                                          <p:spTgt spid="1034"/>
                                        </p:tgtEl>
                                        <p:attrNameLst>
                                          <p:attrName>r</p:attrName>
                                        </p:attrNameLst>
                                      </p:cBhvr>
                                    </p:animRot>
                                  </p:childTnLst>
                                </p:cTn>
                              </p:par>
                              <p:par>
                                <p:cTn id="121" presetID="8" presetClass="emph" presetSubtype="0" fill="hold" nodeType="withEffect">
                                  <p:stCondLst>
                                    <p:cond delay="0"/>
                                  </p:stCondLst>
                                  <p:childTnLst>
                                    <p:animRot by="1320000">
                                      <p:cBhvr>
                                        <p:cTn id="122" dur="1000" fill="hold"/>
                                        <p:tgtEl>
                                          <p:spTgt spid="1035"/>
                                        </p:tgtEl>
                                        <p:attrNameLst>
                                          <p:attrName>r</p:attrName>
                                        </p:attrNameLst>
                                      </p:cBhvr>
                                    </p:animRo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300"/>
                                        <p:tgtEl>
                                          <p:spTgt spid="4"/>
                                        </p:tgtEl>
                                      </p:cBhvr>
                                    </p:animEffect>
                                  </p:childTnLst>
                                </p:cTn>
                              </p:par>
                              <p:par>
                                <p:cTn id="128" presetID="6" presetClass="emph" presetSubtype="0" fill="hold" nodeType="withEffect">
                                  <p:stCondLst>
                                    <p:cond delay="0"/>
                                  </p:stCondLst>
                                  <p:childTnLst>
                                    <p:animScale>
                                      <p:cBhvr>
                                        <p:cTn id="129" dur="1000" fill="hold"/>
                                        <p:tgtEl>
                                          <p:spTgt spid="4"/>
                                        </p:tgtEl>
                                      </p:cBhvr>
                                      <p:by x="200000" y="200000"/>
                                    </p:animScale>
                                  </p:childTnLst>
                                </p:cTn>
                              </p:par>
                              <p:par>
                                <p:cTn id="130" presetID="8" presetClass="emph" presetSubtype="0" fill="hold" nodeType="withEffect">
                                  <p:stCondLst>
                                    <p:cond delay="0"/>
                                  </p:stCondLst>
                                  <p:childTnLst>
                                    <p:animRot by="-1800000">
                                      <p:cBhvr>
                                        <p:cTn id="131" dur="1000" fill="hold"/>
                                        <p:tgtEl>
                                          <p:spTgt spid="4"/>
                                        </p:tgtEl>
                                        <p:attrNameLst>
                                          <p:attrName>r</p:attrName>
                                        </p:attrNameLst>
                                      </p:cBhvr>
                                    </p:animRot>
                                  </p:childTnLst>
                                </p:cTn>
                              </p:par>
                              <p:par>
                                <p:cTn id="132" presetID="0" presetClass="path" presetSubtype="0" accel="50000" decel="50000" fill="hold" nodeType="withEffect">
                                  <p:stCondLst>
                                    <p:cond delay="0"/>
                                  </p:stCondLst>
                                  <p:childTnLst>
                                    <p:animMotion origin="layout" path="M 5.18529E-7 1.86612E-6 L -0.20307 -0.62557 " pathEditMode="relative" rAng="0" ptsTypes="AA">
                                      <p:cBhvr>
                                        <p:cTn id="133" dur="1000" fill="hold"/>
                                        <p:tgtEl>
                                          <p:spTgt spid="4"/>
                                        </p:tgtEl>
                                        <p:attrNameLst>
                                          <p:attrName>ppt_x</p:attrName>
                                          <p:attrName>ppt_y</p:attrName>
                                        </p:attrNameLst>
                                      </p:cBhvr>
                                      <p:rCtr x="-10200" y="-31300"/>
                                    </p:animMotion>
                                  </p:childTnLst>
                                </p:cTn>
                              </p:par>
                              <p:par>
                                <p:cTn id="134" presetID="18" presetClass="exit" presetSubtype="6" fill="hold" nodeType="withEffect">
                                  <p:stCondLst>
                                    <p:cond delay="0"/>
                                  </p:stCondLst>
                                  <p:childTnLst>
                                    <p:animEffect transition="out" filter="strips(downRight)">
                                      <p:cBhvr>
                                        <p:cTn id="135" dur="300"/>
                                        <p:tgtEl>
                                          <p:spTgt spid="51"/>
                                        </p:tgtEl>
                                      </p:cBhvr>
                                    </p:animEffect>
                                    <p:set>
                                      <p:cBhvr>
                                        <p:cTn id="136" dur="1" fill="hold">
                                          <p:stCondLst>
                                            <p:cond delay="299"/>
                                          </p:stCondLst>
                                        </p:cTn>
                                        <p:tgtEl>
                                          <p:spTgt spid="51"/>
                                        </p:tgtEl>
                                        <p:attrNameLst>
                                          <p:attrName>style.visibility</p:attrName>
                                        </p:attrNameLst>
                                      </p:cBhvr>
                                      <p:to>
                                        <p:strVal val="hidden"/>
                                      </p:to>
                                    </p:set>
                                  </p:childTnLst>
                                </p:cTn>
                              </p:par>
                              <p:par>
                                <p:cTn id="137" presetID="18" presetClass="exit" presetSubtype="6" fill="hold" grpId="1" nodeType="withEffect">
                                  <p:stCondLst>
                                    <p:cond delay="0"/>
                                  </p:stCondLst>
                                  <p:childTnLst>
                                    <p:animEffect transition="out" filter="strips(downRight)">
                                      <p:cBhvr>
                                        <p:cTn id="138" dur="300"/>
                                        <p:tgtEl>
                                          <p:spTgt spid="55"/>
                                        </p:tgtEl>
                                      </p:cBhvr>
                                    </p:animEffect>
                                    <p:set>
                                      <p:cBhvr>
                                        <p:cTn id="139" dur="1" fill="hold">
                                          <p:stCondLst>
                                            <p:cond delay="299"/>
                                          </p:stCondLst>
                                        </p:cTn>
                                        <p:tgtEl>
                                          <p:spTgt spid="55"/>
                                        </p:tgtEl>
                                        <p:attrNameLst>
                                          <p:attrName>style.visibility</p:attrName>
                                        </p:attrNameLst>
                                      </p:cBhvr>
                                      <p:to>
                                        <p:strVal val="hidden"/>
                                      </p:to>
                                    </p:set>
                                  </p:childTnLst>
                                </p:cTn>
                              </p:par>
                              <p:par>
                                <p:cTn id="140" presetID="18" presetClass="exit" presetSubtype="6" fill="hold" grpId="1" nodeType="withEffect">
                                  <p:stCondLst>
                                    <p:cond delay="0"/>
                                  </p:stCondLst>
                                  <p:childTnLst>
                                    <p:animEffect transition="out" filter="strips(downRight)">
                                      <p:cBhvr>
                                        <p:cTn id="141" dur="300"/>
                                        <p:tgtEl>
                                          <p:spTgt spid="54"/>
                                        </p:tgtEl>
                                      </p:cBhvr>
                                    </p:animEffect>
                                    <p:set>
                                      <p:cBhvr>
                                        <p:cTn id="142" dur="1" fill="hold">
                                          <p:stCondLst>
                                            <p:cond delay="299"/>
                                          </p:stCondLst>
                                        </p:cTn>
                                        <p:tgtEl>
                                          <p:spTgt spid="54"/>
                                        </p:tgtEl>
                                        <p:attrNameLst>
                                          <p:attrName>style.visibility</p:attrName>
                                        </p:attrNameLst>
                                      </p:cBhvr>
                                      <p:to>
                                        <p:strVal val="hidden"/>
                                      </p:to>
                                    </p:set>
                                  </p:childTnLst>
                                </p:cTn>
                              </p:par>
                              <p:par>
                                <p:cTn id="143" presetID="18" presetClass="exit" presetSubtype="6" fill="hold" nodeType="withEffect">
                                  <p:stCondLst>
                                    <p:cond delay="0"/>
                                  </p:stCondLst>
                                  <p:childTnLst>
                                    <p:animEffect transition="out" filter="strips(downRight)">
                                      <p:cBhvr>
                                        <p:cTn id="144" dur="300"/>
                                        <p:tgtEl>
                                          <p:spTgt spid="49"/>
                                        </p:tgtEl>
                                      </p:cBhvr>
                                    </p:animEffect>
                                    <p:set>
                                      <p:cBhvr>
                                        <p:cTn id="145" dur="1" fill="hold">
                                          <p:stCondLst>
                                            <p:cond delay="299"/>
                                          </p:stCondLst>
                                        </p:cTn>
                                        <p:tgtEl>
                                          <p:spTgt spid="49"/>
                                        </p:tgtEl>
                                        <p:attrNameLst>
                                          <p:attrName>style.visibility</p:attrName>
                                        </p:attrNameLst>
                                      </p:cBhvr>
                                      <p:to>
                                        <p:strVal val="hidden"/>
                                      </p:to>
                                    </p:set>
                                  </p:childTnLst>
                                </p:cTn>
                              </p:par>
                              <p:par>
                                <p:cTn id="146" presetID="18" presetClass="exit" presetSubtype="6" fill="hold" grpId="1" nodeType="withEffect">
                                  <p:stCondLst>
                                    <p:cond delay="0"/>
                                  </p:stCondLst>
                                  <p:childTnLst>
                                    <p:animEffect transition="out" filter="strips(downRight)">
                                      <p:cBhvr>
                                        <p:cTn id="147" dur="300"/>
                                        <p:tgtEl>
                                          <p:spTgt spid="52"/>
                                        </p:tgtEl>
                                      </p:cBhvr>
                                    </p:animEffect>
                                    <p:set>
                                      <p:cBhvr>
                                        <p:cTn id="148" dur="1" fill="hold">
                                          <p:stCondLst>
                                            <p:cond delay="299"/>
                                          </p:stCondLst>
                                        </p:cTn>
                                        <p:tgtEl>
                                          <p:spTgt spid="52"/>
                                        </p:tgtEl>
                                        <p:attrNameLst>
                                          <p:attrName>style.visibility</p:attrName>
                                        </p:attrNameLst>
                                      </p:cBhvr>
                                      <p:to>
                                        <p:strVal val="hidden"/>
                                      </p:to>
                                    </p:set>
                                  </p:childTnLst>
                                </p:cTn>
                              </p:par>
                              <p:par>
                                <p:cTn id="149" presetID="18" presetClass="exit" presetSubtype="6" fill="hold" grpId="1" nodeType="withEffect">
                                  <p:stCondLst>
                                    <p:cond delay="0"/>
                                  </p:stCondLst>
                                  <p:childTnLst>
                                    <p:animEffect transition="out" filter="strips(downRight)">
                                      <p:cBhvr>
                                        <p:cTn id="150" dur="300"/>
                                        <p:tgtEl>
                                          <p:spTgt spid="56"/>
                                        </p:tgtEl>
                                      </p:cBhvr>
                                    </p:animEffect>
                                    <p:set>
                                      <p:cBhvr>
                                        <p:cTn id="151" dur="1" fill="hold">
                                          <p:stCondLst>
                                            <p:cond delay="299"/>
                                          </p:stCondLst>
                                        </p:cTn>
                                        <p:tgtEl>
                                          <p:spTgt spid="56"/>
                                        </p:tgtEl>
                                        <p:attrNameLst>
                                          <p:attrName>style.visibility</p:attrName>
                                        </p:attrNameLst>
                                      </p:cBhvr>
                                      <p:to>
                                        <p:strVal val="hidden"/>
                                      </p:to>
                                    </p:set>
                                  </p:childTnLst>
                                </p:cTn>
                              </p:par>
                              <p:par>
                                <p:cTn id="152" presetID="18" presetClass="exit" presetSubtype="6" fill="hold" grpId="0" nodeType="withEffect">
                                  <p:stCondLst>
                                    <p:cond delay="0"/>
                                  </p:stCondLst>
                                  <p:childTnLst>
                                    <p:animEffect transition="out" filter="strips(downRight)">
                                      <p:cBhvr>
                                        <p:cTn id="153" dur="300"/>
                                        <p:tgtEl>
                                          <p:spTgt spid="53"/>
                                        </p:tgtEl>
                                      </p:cBhvr>
                                    </p:animEffect>
                                    <p:set>
                                      <p:cBhvr>
                                        <p:cTn id="154" dur="1" fill="hold">
                                          <p:stCondLst>
                                            <p:cond delay="299"/>
                                          </p:stCondLst>
                                        </p:cTn>
                                        <p:tgtEl>
                                          <p:spTgt spid="53"/>
                                        </p:tgtEl>
                                        <p:attrNameLst>
                                          <p:attrName>style.visibility</p:attrName>
                                        </p:attrNameLst>
                                      </p:cBhvr>
                                      <p:to>
                                        <p:strVal val="hidden"/>
                                      </p:to>
                                    </p:set>
                                  </p:childTnLst>
                                </p:cTn>
                              </p:par>
                              <p:par>
                                <p:cTn id="155" presetID="18" presetClass="exit" presetSubtype="6" fill="hold" nodeType="withEffect">
                                  <p:stCondLst>
                                    <p:cond delay="0"/>
                                  </p:stCondLst>
                                  <p:childTnLst>
                                    <p:animEffect transition="out" filter="strips(downRight)">
                                      <p:cBhvr>
                                        <p:cTn id="156" dur="300"/>
                                        <p:tgtEl>
                                          <p:spTgt spid="48"/>
                                        </p:tgtEl>
                                      </p:cBhvr>
                                    </p:animEffect>
                                    <p:set>
                                      <p:cBhvr>
                                        <p:cTn id="157" dur="1" fill="hold">
                                          <p:stCondLst>
                                            <p:cond delay="299"/>
                                          </p:stCondLst>
                                        </p:cTn>
                                        <p:tgtEl>
                                          <p:spTgt spid="48"/>
                                        </p:tgtEl>
                                        <p:attrNameLst>
                                          <p:attrName>style.visibility</p:attrName>
                                        </p:attrNameLst>
                                      </p:cBhvr>
                                      <p:to>
                                        <p:strVal val="hidden"/>
                                      </p:to>
                                    </p:set>
                                  </p:childTnLst>
                                </p:cTn>
                              </p:par>
                              <p:par>
                                <p:cTn id="158" presetID="18" presetClass="exit" presetSubtype="6" fill="hold" nodeType="withEffect">
                                  <p:stCondLst>
                                    <p:cond delay="0"/>
                                  </p:stCondLst>
                                  <p:childTnLst>
                                    <p:animEffect transition="out" filter="strips(downRight)">
                                      <p:cBhvr>
                                        <p:cTn id="159" dur="300"/>
                                        <p:tgtEl>
                                          <p:spTgt spid="47"/>
                                        </p:tgtEl>
                                      </p:cBhvr>
                                    </p:animEffect>
                                    <p:set>
                                      <p:cBhvr>
                                        <p:cTn id="160" dur="1" fill="hold">
                                          <p:stCondLst>
                                            <p:cond delay="299"/>
                                          </p:stCondLst>
                                        </p:cTn>
                                        <p:tgtEl>
                                          <p:spTgt spid="47"/>
                                        </p:tgtEl>
                                        <p:attrNameLst>
                                          <p:attrName>style.visibility</p:attrName>
                                        </p:attrNameLst>
                                      </p:cBhvr>
                                      <p:to>
                                        <p:strVal val="hidden"/>
                                      </p:to>
                                    </p:set>
                                  </p:childTnLst>
                                </p:cTn>
                              </p:par>
                              <p:par>
                                <p:cTn id="161" presetID="18" presetClass="exit" presetSubtype="6" fill="hold" nodeType="withEffect">
                                  <p:stCondLst>
                                    <p:cond delay="0"/>
                                  </p:stCondLst>
                                  <p:childTnLst>
                                    <p:animEffect transition="out" filter="strips(downRight)">
                                      <p:cBhvr>
                                        <p:cTn id="162" dur="300"/>
                                        <p:tgtEl>
                                          <p:spTgt spid="50"/>
                                        </p:tgtEl>
                                      </p:cBhvr>
                                    </p:animEffect>
                                    <p:set>
                                      <p:cBhvr>
                                        <p:cTn id="163" dur="1" fill="hold">
                                          <p:stCondLst>
                                            <p:cond delay="299"/>
                                          </p:stCondLst>
                                        </p:cTn>
                                        <p:tgtEl>
                                          <p:spTgt spid="50"/>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300"/>
                                        <p:tgtEl>
                                          <p:spTgt spid="1026"/>
                                        </p:tgtEl>
                                      </p:cBhvr>
                                    </p:animEffect>
                                    <p:set>
                                      <p:cBhvr>
                                        <p:cTn id="166" dur="1" fill="hold">
                                          <p:stCondLst>
                                            <p:cond delay="299"/>
                                          </p:stCondLst>
                                        </p:cTn>
                                        <p:tgtEl>
                                          <p:spTgt spid="1026"/>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300"/>
                                        <p:tgtEl>
                                          <p:spTgt spid="1029"/>
                                        </p:tgtEl>
                                      </p:cBhvr>
                                    </p:animEffect>
                                    <p:set>
                                      <p:cBhvr>
                                        <p:cTn id="169" dur="1" fill="hold">
                                          <p:stCondLst>
                                            <p:cond delay="299"/>
                                          </p:stCondLst>
                                        </p:cTn>
                                        <p:tgtEl>
                                          <p:spTgt spid="1029"/>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300"/>
                                        <p:tgtEl>
                                          <p:spTgt spid="1030"/>
                                        </p:tgtEl>
                                      </p:cBhvr>
                                    </p:animEffect>
                                    <p:set>
                                      <p:cBhvr>
                                        <p:cTn id="172" dur="1" fill="hold">
                                          <p:stCondLst>
                                            <p:cond delay="299"/>
                                          </p:stCondLst>
                                        </p:cTn>
                                        <p:tgtEl>
                                          <p:spTgt spid="1030"/>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300"/>
                                        <p:tgtEl>
                                          <p:spTgt spid="1031"/>
                                        </p:tgtEl>
                                      </p:cBhvr>
                                    </p:animEffect>
                                    <p:set>
                                      <p:cBhvr>
                                        <p:cTn id="175" dur="1" fill="hold">
                                          <p:stCondLst>
                                            <p:cond delay="299"/>
                                          </p:stCondLst>
                                        </p:cTn>
                                        <p:tgtEl>
                                          <p:spTgt spid="1031"/>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300"/>
                                        <p:tgtEl>
                                          <p:spTgt spid="1032"/>
                                        </p:tgtEl>
                                      </p:cBhvr>
                                    </p:animEffect>
                                    <p:set>
                                      <p:cBhvr>
                                        <p:cTn id="178" dur="1" fill="hold">
                                          <p:stCondLst>
                                            <p:cond delay="299"/>
                                          </p:stCondLst>
                                        </p:cTn>
                                        <p:tgtEl>
                                          <p:spTgt spid="1032"/>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300"/>
                                        <p:tgtEl>
                                          <p:spTgt spid="1033"/>
                                        </p:tgtEl>
                                      </p:cBhvr>
                                    </p:animEffect>
                                    <p:set>
                                      <p:cBhvr>
                                        <p:cTn id="181" dur="1" fill="hold">
                                          <p:stCondLst>
                                            <p:cond delay="299"/>
                                          </p:stCondLst>
                                        </p:cTn>
                                        <p:tgtEl>
                                          <p:spTgt spid="1033"/>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300"/>
                                        <p:tgtEl>
                                          <p:spTgt spid="1028"/>
                                        </p:tgtEl>
                                      </p:cBhvr>
                                    </p:animEffect>
                                    <p:set>
                                      <p:cBhvr>
                                        <p:cTn id="184" dur="1" fill="hold">
                                          <p:stCondLst>
                                            <p:cond delay="299"/>
                                          </p:stCondLst>
                                        </p:cTn>
                                        <p:tgtEl>
                                          <p:spTgt spid="1028"/>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300"/>
                                        <p:tgtEl>
                                          <p:spTgt spid="1027"/>
                                        </p:tgtEl>
                                      </p:cBhvr>
                                    </p:animEffect>
                                    <p:set>
                                      <p:cBhvr>
                                        <p:cTn id="187" dur="1" fill="hold">
                                          <p:stCondLst>
                                            <p:cond delay="299"/>
                                          </p:stCondLst>
                                        </p:cTn>
                                        <p:tgtEl>
                                          <p:spTgt spid="1027"/>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300"/>
                                        <p:tgtEl>
                                          <p:spTgt spid="43"/>
                                        </p:tgtEl>
                                      </p:cBhvr>
                                    </p:animEffect>
                                    <p:set>
                                      <p:cBhvr>
                                        <p:cTn id="190" dur="1" fill="hold">
                                          <p:stCondLst>
                                            <p:cond delay="299"/>
                                          </p:stCondLst>
                                        </p:cTn>
                                        <p:tgtEl>
                                          <p:spTgt spid="43"/>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300"/>
                                        <p:tgtEl>
                                          <p:spTgt spid="44"/>
                                        </p:tgtEl>
                                      </p:cBhvr>
                                    </p:animEffect>
                                    <p:set>
                                      <p:cBhvr>
                                        <p:cTn id="193" dur="1" fill="hold">
                                          <p:stCondLst>
                                            <p:cond delay="299"/>
                                          </p:stCondLst>
                                        </p:cTn>
                                        <p:tgtEl>
                                          <p:spTgt spid="44"/>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300"/>
                                        <p:tgtEl>
                                          <p:spTgt spid="45"/>
                                        </p:tgtEl>
                                      </p:cBhvr>
                                    </p:animEffect>
                                    <p:set>
                                      <p:cBhvr>
                                        <p:cTn id="196" dur="1" fill="hold">
                                          <p:stCondLst>
                                            <p:cond delay="299"/>
                                          </p:stCondLst>
                                        </p:cTn>
                                        <p:tgtEl>
                                          <p:spTgt spid="45"/>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300"/>
                                        <p:tgtEl>
                                          <p:spTgt spid="46"/>
                                        </p:tgtEl>
                                      </p:cBhvr>
                                    </p:animEffect>
                                    <p:set>
                                      <p:cBhvr>
                                        <p:cTn id="199" dur="1" fill="hold">
                                          <p:stCondLst>
                                            <p:cond delay="299"/>
                                          </p:stCondLst>
                                        </p:cTn>
                                        <p:tgtEl>
                                          <p:spTgt spid="46"/>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300"/>
                                        <p:tgtEl>
                                          <p:spTgt spid="1034"/>
                                        </p:tgtEl>
                                      </p:cBhvr>
                                    </p:animEffect>
                                    <p:set>
                                      <p:cBhvr>
                                        <p:cTn id="202" dur="1" fill="hold">
                                          <p:stCondLst>
                                            <p:cond delay="299"/>
                                          </p:stCondLst>
                                        </p:cTn>
                                        <p:tgtEl>
                                          <p:spTgt spid="1034"/>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300"/>
                                        <p:tgtEl>
                                          <p:spTgt spid="1035"/>
                                        </p:tgtEl>
                                      </p:cBhvr>
                                    </p:animEffect>
                                    <p:set>
                                      <p:cBhvr>
                                        <p:cTn id="205" dur="1" fill="hold">
                                          <p:stCondLst>
                                            <p:cond delay="299"/>
                                          </p:stCondLst>
                                        </p:cTn>
                                        <p:tgtEl>
                                          <p:spTgt spid="1035"/>
                                        </p:tgtEl>
                                        <p:attrNameLst>
                                          <p:attrName>style.visibility</p:attrName>
                                        </p:attrNameLst>
                                      </p:cBhvr>
                                      <p:to>
                                        <p:strVal val="hidden"/>
                                      </p:to>
                                    </p:set>
                                  </p:childTnLst>
                                </p:cTn>
                              </p:par>
                              <p:par>
                                <p:cTn id="206" presetID="10" presetClass="exit" presetSubtype="0" fill="hold" nodeType="withEffect">
                                  <p:stCondLst>
                                    <p:cond delay="800"/>
                                  </p:stCondLst>
                                  <p:childTnLst>
                                    <p:animEffect transition="out" filter="fade">
                                      <p:cBhvr>
                                        <p:cTn id="207" dur="300"/>
                                        <p:tgtEl>
                                          <p:spTgt spid="4"/>
                                        </p:tgtEl>
                                      </p:cBhvr>
                                    </p:animEffect>
                                    <p:set>
                                      <p:cBhvr>
                                        <p:cTn id="208" dur="1" fill="hold">
                                          <p:stCondLst>
                                            <p:cond delay="299"/>
                                          </p:stCondLst>
                                        </p:cTn>
                                        <p:tgtEl>
                                          <p:spTgt spid="4"/>
                                        </p:tgtEl>
                                        <p:attrNameLst>
                                          <p:attrName>style.visibility</p:attrName>
                                        </p:attrNameLst>
                                      </p:cBhvr>
                                      <p:to>
                                        <p:strVal val="hidden"/>
                                      </p:to>
                                    </p:set>
                                  </p:childTnLst>
                                </p:cTn>
                              </p:par>
                              <p:par>
                                <p:cTn id="209" presetID="10" presetClass="entr" presetSubtype="0" fill="hold" nodeType="withEffect">
                                  <p:stCondLst>
                                    <p:cond delay="800"/>
                                  </p:stCondLst>
                                  <p:childTnLst>
                                    <p:set>
                                      <p:cBhvr>
                                        <p:cTn id="210" dur="1" fill="hold">
                                          <p:stCondLst>
                                            <p:cond delay="0"/>
                                          </p:stCondLst>
                                        </p:cTn>
                                        <p:tgtEl>
                                          <p:spTgt spid="3"/>
                                        </p:tgtEl>
                                        <p:attrNameLst>
                                          <p:attrName>style.visibility</p:attrName>
                                        </p:attrNameLst>
                                      </p:cBhvr>
                                      <p:to>
                                        <p:strVal val="visible"/>
                                      </p:to>
                                    </p:set>
                                    <p:animEffect transition="in" filter="fade">
                                      <p:cBhvr>
                                        <p:cTn id="211" dur="300"/>
                                        <p:tgtEl>
                                          <p:spTgt spid="3"/>
                                        </p:tgtEl>
                                      </p:cBhvr>
                                    </p:animEffect>
                                  </p:childTnLst>
                                </p:cTn>
                              </p:par>
                              <p:par>
                                <p:cTn id="212" presetID="10" presetClass="entr" presetSubtype="0" fill="hold" nodeType="withEffect">
                                  <p:stCondLst>
                                    <p:cond delay="0"/>
                                  </p:stCondLst>
                                  <p:childTnLst>
                                    <p:set>
                                      <p:cBhvr>
                                        <p:cTn id="213" dur="1" fill="hold">
                                          <p:stCondLst>
                                            <p:cond delay="0"/>
                                          </p:stCondLst>
                                        </p:cTn>
                                        <p:tgtEl>
                                          <p:spTgt spid="76"/>
                                        </p:tgtEl>
                                        <p:attrNameLst>
                                          <p:attrName>style.visibility</p:attrName>
                                        </p:attrNameLst>
                                      </p:cBhvr>
                                      <p:to>
                                        <p:strVal val="visible"/>
                                      </p:to>
                                    </p:set>
                                    <p:animEffect transition="in" filter="fade">
                                      <p:cBhvr>
                                        <p:cTn id="214" dur="300"/>
                                        <p:tgtEl>
                                          <p:spTgt spid="76"/>
                                        </p:tgtEl>
                                      </p:cBhvr>
                                    </p:animEffect>
                                  </p:childTnLst>
                                </p:cTn>
                              </p:par>
                              <p:par>
                                <p:cTn id="215" presetID="0" presetClass="path" presetSubtype="0" accel="50000" decel="50000" fill="hold" nodeType="withEffect">
                                  <p:stCondLst>
                                    <p:cond delay="0"/>
                                  </p:stCondLst>
                                  <p:childTnLst>
                                    <p:animMotion origin="layout" path="M -4.29076E-6 2.34288E-6 L -0.15637 -0.62991 " pathEditMode="relative" rAng="0" ptsTypes="AA">
                                      <p:cBhvr>
                                        <p:cTn id="216" dur="1000" fill="hold"/>
                                        <p:tgtEl>
                                          <p:spTgt spid="76"/>
                                        </p:tgtEl>
                                        <p:attrNameLst>
                                          <p:attrName>ppt_x</p:attrName>
                                          <p:attrName>ppt_y</p:attrName>
                                        </p:attrNameLst>
                                      </p:cBhvr>
                                      <p:rCtr x="-7800" y="-31500"/>
                                    </p:animMotion>
                                  </p:childTnLst>
                                </p:cTn>
                              </p:par>
                              <p:par>
                                <p:cTn id="217" presetID="10" presetClass="entr" presetSubtype="0" fill="hold" nodeType="withEffect">
                                  <p:stCondLst>
                                    <p:cond delay="600"/>
                                  </p:stCondLst>
                                  <p:childTnLst>
                                    <p:set>
                                      <p:cBhvr>
                                        <p:cTn id="218" dur="1" fill="hold">
                                          <p:stCondLst>
                                            <p:cond delay="0"/>
                                          </p:stCondLst>
                                        </p:cTn>
                                        <p:tgtEl>
                                          <p:spTgt spid="2"/>
                                        </p:tgtEl>
                                        <p:attrNameLst>
                                          <p:attrName>style.visibility</p:attrName>
                                        </p:attrNameLst>
                                      </p:cBhvr>
                                      <p:to>
                                        <p:strVal val="visible"/>
                                      </p:to>
                                    </p:set>
                                    <p:animEffect transition="in" filter="fade">
                                      <p:cBhvr>
                                        <p:cTn id="219" dur="500"/>
                                        <p:tgtEl>
                                          <p:spTgt spid="2"/>
                                        </p:tgtEl>
                                      </p:cBhvr>
                                    </p:animEffect>
                                  </p:childTnLst>
                                </p:cTn>
                              </p:par>
                              <p:par>
                                <p:cTn id="220" presetID="10" presetClass="entr" presetSubtype="0" fill="hold" nodeType="withEffect">
                                  <p:stCondLst>
                                    <p:cond delay="800"/>
                                  </p:stCondLst>
                                  <p:childTnLst>
                                    <p:set>
                                      <p:cBhvr>
                                        <p:cTn id="221" dur="1" fill="hold">
                                          <p:stCondLst>
                                            <p:cond delay="0"/>
                                          </p:stCondLst>
                                        </p:cTn>
                                        <p:tgtEl>
                                          <p:spTgt spid="77"/>
                                        </p:tgtEl>
                                        <p:attrNameLst>
                                          <p:attrName>style.visibility</p:attrName>
                                        </p:attrNameLst>
                                      </p:cBhvr>
                                      <p:to>
                                        <p:strVal val="visible"/>
                                      </p:to>
                                    </p:set>
                                    <p:animEffect transition="in" filter="fade">
                                      <p:cBhvr>
                                        <p:cTn id="222" dur="500"/>
                                        <p:tgtEl>
                                          <p:spTgt spid="77"/>
                                        </p:tgtEl>
                                      </p:cBhvr>
                                    </p:animEffect>
                                  </p:childTnLst>
                                </p:cTn>
                              </p:par>
                              <p:par>
                                <p:cTn id="223" presetID="10" presetClass="entr" presetSubtype="0" fill="hold" nodeType="withEffect">
                                  <p:stCondLst>
                                    <p:cond delay="1000"/>
                                  </p:stCondLst>
                                  <p:childTnLst>
                                    <p:set>
                                      <p:cBhvr>
                                        <p:cTn id="224" dur="1" fill="hold">
                                          <p:stCondLst>
                                            <p:cond delay="0"/>
                                          </p:stCondLst>
                                        </p:cTn>
                                        <p:tgtEl>
                                          <p:spTgt spid="75"/>
                                        </p:tgtEl>
                                        <p:attrNameLst>
                                          <p:attrName>style.visibility</p:attrName>
                                        </p:attrNameLst>
                                      </p:cBhvr>
                                      <p:to>
                                        <p:strVal val="visible"/>
                                      </p:to>
                                    </p:set>
                                    <p:animEffect transition="in" filter="fade">
                                      <p:cBhvr>
                                        <p:cTn id="225" dur="500"/>
                                        <p:tgtEl>
                                          <p:spTgt spid="75"/>
                                        </p:tgtEl>
                                      </p:cBhvr>
                                    </p:animEffec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28"/>
                                        </p:tgtEl>
                                        <p:attrNameLst>
                                          <p:attrName>style.visibility</p:attrName>
                                        </p:attrNameLst>
                                      </p:cBhvr>
                                      <p:to>
                                        <p:strVal val="visible"/>
                                      </p:to>
                                    </p:set>
                                    <p:animEffect transition="in" filter="wipe(left)">
                                      <p:cBhvr>
                                        <p:cTn id="229" dur="500"/>
                                        <p:tgtEl>
                                          <p:spTgt spid="28"/>
                                        </p:tgtEl>
                                      </p:cBhvr>
                                    </p:animEffect>
                                  </p:childTnLst>
                                </p:cTn>
                              </p:par>
                            </p:childTnLst>
                          </p:cTn>
                        </p:par>
                        <p:par>
                          <p:cTn id="230" fill="hold">
                            <p:stCondLst>
                              <p:cond delay="2000"/>
                            </p:stCondLst>
                            <p:childTnLst>
                              <p:par>
                                <p:cTn id="231" presetID="22" presetClass="entr" presetSubtype="2" fill="hold" nodeType="afterEffect">
                                  <p:stCondLst>
                                    <p:cond delay="0"/>
                                  </p:stCondLst>
                                  <p:childTnLst>
                                    <p:set>
                                      <p:cBhvr>
                                        <p:cTn id="232" dur="1" fill="hold">
                                          <p:stCondLst>
                                            <p:cond delay="0"/>
                                          </p:stCondLst>
                                        </p:cTn>
                                        <p:tgtEl>
                                          <p:spTgt spid="26"/>
                                        </p:tgtEl>
                                        <p:attrNameLst>
                                          <p:attrName>style.visibility</p:attrName>
                                        </p:attrNameLst>
                                      </p:cBhvr>
                                      <p:to>
                                        <p:strVal val="visible"/>
                                      </p:to>
                                    </p:set>
                                    <p:animEffect transition="in" filter="wipe(right)">
                                      <p:cBhvr>
                                        <p:cTn id="233" dur="500"/>
                                        <p:tgtEl>
                                          <p:spTgt spid="26"/>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20"/>
                                        </p:tgtEl>
                                        <p:attrNameLst>
                                          <p:attrName>style.visibility</p:attrName>
                                        </p:attrNameLst>
                                      </p:cBhvr>
                                      <p:to>
                                        <p:strVal val="visible"/>
                                      </p:to>
                                    </p:set>
                                    <p:animEffect transition="in" filter="fade">
                                      <p:cBhvr>
                                        <p:cTn id="2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0"/>
      <p:bldP spid="54" grpId="0"/>
      <p:bldP spid="54" grpId="1"/>
      <p:bldP spid="55" grpId="0"/>
      <p:bldP spid="55" grpId="1"/>
      <p:bldP spid="56" grpId="0"/>
      <p:bldP spid="56" grpId="1"/>
      <p:bldP spid="3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0" y="1588"/>
            <a:ext cx="11704638" cy="6583362"/>
          </a:xfrm>
          <a:prstGeom prst="rect">
            <a:avLst/>
          </a:prstGeom>
          <a:noFill/>
          <a:ln w="9525">
            <a:noFill/>
            <a:miter lim="800000"/>
            <a:headEnd/>
            <a:tailEnd/>
          </a:ln>
        </p:spPr>
      </p:pic>
      <p:pic>
        <p:nvPicPr>
          <p:cNvPr id="6147" name="Picture 3" descr="H:\Criacao\Clientes\Click Jogos\9802 - Comercial\PNG\s7_vitu.png"/>
          <p:cNvPicPr>
            <a:picLocks noChangeAspect="1" noChangeArrowheads="1"/>
          </p:cNvPicPr>
          <p:nvPr/>
        </p:nvPicPr>
        <p:blipFill>
          <a:blip r:embed="rId4" cstate="print"/>
          <a:srcRect l="29694" t="13914" r="32170"/>
          <a:stretch>
            <a:fillRect/>
          </a:stretch>
        </p:blipFill>
        <p:spPr bwMode="auto">
          <a:xfrm>
            <a:off x="3476625" y="915988"/>
            <a:ext cx="4464050" cy="5668962"/>
          </a:xfrm>
          <a:prstGeom prst="rect">
            <a:avLst/>
          </a:prstGeom>
          <a:noFill/>
          <a:ln w="9525">
            <a:noFill/>
            <a:miter lim="800000"/>
            <a:headEnd/>
            <a:tailEnd/>
          </a:ln>
        </p:spPr>
      </p:pic>
      <p:pic>
        <p:nvPicPr>
          <p:cNvPr id="13316" name="Picture 4"/>
          <p:cNvPicPr>
            <a:picLocks noChangeAspect="1" noChangeArrowheads="1"/>
          </p:cNvPicPr>
          <p:nvPr/>
        </p:nvPicPr>
        <p:blipFill>
          <a:blip r:embed="rId5" cstate="print"/>
          <a:srcRect/>
          <a:stretch>
            <a:fillRect/>
          </a:stretch>
        </p:blipFill>
        <p:spPr bwMode="auto">
          <a:xfrm>
            <a:off x="0" y="1588"/>
            <a:ext cx="11704638" cy="6583362"/>
          </a:xfrm>
          <a:prstGeom prst="rect">
            <a:avLst/>
          </a:prstGeom>
          <a:noFill/>
          <a:ln w="9525">
            <a:noFill/>
            <a:miter lim="800000"/>
            <a:headEnd/>
            <a:tailEnd/>
          </a:ln>
        </p:spPr>
      </p:pic>
      <p:pic>
        <p:nvPicPr>
          <p:cNvPr id="13317" name="Picture 5"/>
          <p:cNvPicPr>
            <a:picLocks noChangeAspect="1" noChangeArrowheads="1"/>
          </p:cNvPicPr>
          <p:nvPr/>
        </p:nvPicPr>
        <p:blipFill>
          <a:blip r:embed="rId6" cstate="print"/>
          <a:srcRect/>
          <a:stretch>
            <a:fillRect/>
          </a:stretch>
        </p:blipFill>
        <p:spPr bwMode="auto">
          <a:xfrm>
            <a:off x="0" y="0"/>
            <a:ext cx="11704638" cy="6583363"/>
          </a:xfrm>
          <a:prstGeom prst="rect">
            <a:avLst/>
          </a:prstGeom>
          <a:noFill/>
          <a:ln w="9525">
            <a:noFill/>
            <a:miter lim="800000"/>
            <a:headEnd/>
            <a:tailEnd/>
          </a:ln>
        </p:spPr>
      </p:pic>
      <p:pic>
        <p:nvPicPr>
          <p:cNvPr id="13319" name="Picture 7"/>
          <p:cNvPicPr>
            <a:picLocks noChangeAspect="1" noChangeArrowheads="1"/>
          </p:cNvPicPr>
          <p:nvPr/>
        </p:nvPicPr>
        <p:blipFill>
          <a:blip r:embed="rId7" cstate="print"/>
          <a:srcRect/>
          <a:stretch>
            <a:fillRect/>
          </a:stretch>
        </p:blipFill>
        <p:spPr bwMode="auto">
          <a:xfrm>
            <a:off x="0" y="1588"/>
            <a:ext cx="11704638" cy="6583362"/>
          </a:xfrm>
          <a:prstGeom prst="rect">
            <a:avLst/>
          </a:prstGeom>
          <a:noFill/>
          <a:ln w="9525">
            <a:noFill/>
            <a:miter lim="800000"/>
            <a:headEnd/>
            <a:tailEnd/>
          </a:ln>
        </p:spPr>
      </p:pic>
      <p:pic>
        <p:nvPicPr>
          <p:cNvPr id="113700" name="Picture 36"/>
          <p:cNvPicPr>
            <a:picLocks noChangeAspect="1" noChangeArrowheads="1"/>
          </p:cNvPicPr>
          <p:nvPr/>
        </p:nvPicPr>
        <p:blipFill>
          <a:blip r:embed="rId8" cstate="print"/>
          <a:srcRect/>
          <a:stretch>
            <a:fillRect/>
          </a:stretch>
        </p:blipFill>
        <p:spPr bwMode="auto">
          <a:xfrm>
            <a:off x="0" y="-11113"/>
            <a:ext cx="11704638" cy="6583363"/>
          </a:xfrm>
          <a:prstGeom prst="rect">
            <a:avLst/>
          </a:prstGeom>
          <a:noFill/>
          <a:ln w="9525">
            <a:noFill/>
            <a:miter lim="800000"/>
            <a:headEnd/>
            <a:tailEnd/>
          </a:ln>
        </p:spPr>
      </p:pic>
      <p:pic>
        <p:nvPicPr>
          <p:cNvPr id="113701" name="Picture 37"/>
          <p:cNvPicPr>
            <a:picLocks noChangeAspect="1" noChangeArrowheads="1"/>
          </p:cNvPicPr>
          <p:nvPr/>
        </p:nvPicPr>
        <p:blipFill>
          <a:blip r:embed="rId9" cstate="print"/>
          <a:srcRect/>
          <a:stretch>
            <a:fillRect/>
          </a:stretch>
        </p:blipFill>
        <p:spPr bwMode="auto">
          <a:xfrm>
            <a:off x="0" y="-11113"/>
            <a:ext cx="11704638" cy="6583363"/>
          </a:xfrm>
          <a:prstGeom prst="rect">
            <a:avLst/>
          </a:prstGeom>
          <a:noFill/>
          <a:ln w="9525">
            <a:noFill/>
            <a:miter lim="800000"/>
            <a:headEnd/>
            <a:tailEnd/>
          </a:ln>
        </p:spPr>
      </p:pic>
      <p:pic>
        <p:nvPicPr>
          <p:cNvPr id="113704" name="Picture 40"/>
          <p:cNvPicPr>
            <a:picLocks noChangeAspect="1" noChangeArrowheads="1"/>
          </p:cNvPicPr>
          <p:nvPr/>
        </p:nvPicPr>
        <p:blipFill>
          <a:blip r:embed="rId10" cstate="print"/>
          <a:srcRect/>
          <a:stretch>
            <a:fillRect/>
          </a:stretch>
        </p:blipFill>
        <p:spPr bwMode="auto">
          <a:xfrm>
            <a:off x="0" y="-11113"/>
            <a:ext cx="11704638" cy="6583363"/>
          </a:xfrm>
          <a:prstGeom prst="rect">
            <a:avLst/>
          </a:prstGeom>
          <a:noFill/>
          <a:ln w="9525">
            <a:noFill/>
            <a:miter lim="800000"/>
            <a:headEnd/>
            <a:tailEnd/>
          </a:ln>
        </p:spPr>
      </p:pic>
      <p:pic>
        <p:nvPicPr>
          <p:cNvPr id="23" name="Picture 12"/>
          <p:cNvPicPr>
            <a:picLocks noChangeAspect="1" noChangeArrowheads="1"/>
          </p:cNvPicPr>
          <p:nvPr/>
        </p:nvPicPr>
        <p:blipFill>
          <a:blip r:embed="rId11" cstate="print"/>
          <a:srcRect/>
          <a:stretch>
            <a:fillRect/>
          </a:stretch>
        </p:blipFill>
        <p:spPr bwMode="auto">
          <a:xfrm>
            <a:off x="1" y="0"/>
            <a:ext cx="11704637" cy="6583362"/>
          </a:xfrm>
          <a:prstGeom prst="rect">
            <a:avLst/>
          </a:prstGeom>
          <a:noFill/>
          <a:ln w="9525">
            <a:noFill/>
            <a:miter lim="800000"/>
            <a:headEnd/>
            <a:tailEnd/>
          </a:ln>
          <a:effectLst/>
        </p:spPr>
      </p:pic>
      <p:pic>
        <p:nvPicPr>
          <p:cNvPr id="12" name="Picture 3"/>
          <p:cNvPicPr>
            <a:picLocks noChangeAspect="1" noChangeArrowheads="1"/>
          </p:cNvPicPr>
          <p:nvPr/>
        </p:nvPicPr>
        <p:blipFill>
          <a:blip r:embed="rId12" cstate="print"/>
          <a:srcRect l="8905" t="77695" r="59355" b="8847"/>
          <a:stretch>
            <a:fillRect/>
          </a:stretch>
        </p:blipFill>
        <p:spPr bwMode="auto">
          <a:xfrm rot="-900000">
            <a:off x="-290513" y="2570163"/>
            <a:ext cx="3714751" cy="885825"/>
          </a:xfrm>
          <a:prstGeom prst="rect">
            <a:avLst/>
          </a:prstGeom>
          <a:noFill/>
          <a:ln w="9525">
            <a:noFill/>
            <a:miter lim="800000"/>
            <a:headEnd/>
            <a:tailEnd/>
          </a:ln>
        </p:spPr>
      </p:pic>
      <p:sp>
        <p:nvSpPr>
          <p:cNvPr id="13" name="Retângulo 6"/>
          <p:cNvSpPr>
            <a:spLocks noChangeArrowheads="1"/>
          </p:cNvSpPr>
          <p:nvPr/>
        </p:nvSpPr>
        <p:spPr bwMode="auto">
          <a:xfrm rot="-900000">
            <a:off x="401638" y="2584450"/>
            <a:ext cx="2714625" cy="701675"/>
          </a:xfrm>
          <a:prstGeom prst="rect">
            <a:avLst/>
          </a:prstGeom>
          <a:noFill/>
          <a:ln w="9525">
            <a:noFill/>
            <a:miter lim="800000"/>
            <a:headEnd/>
            <a:tailEnd/>
          </a:ln>
        </p:spPr>
        <p:txBody>
          <a:bodyPr wrap="none">
            <a:spAutoFit/>
          </a:bodyPr>
          <a:lstStyle/>
          <a:p>
            <a:pPr eaLnBrk="0" hangingPunct="0"/>
            <a:r>
              <a:rPr lang="pt-BR" sz="4000">
                <a:solidFill>
                  <a:srgbClr val="FFFFFF"/>
                </a:solidFill>
                <a:latin typeface="Trebuchet MS" pitchFamily="34" charset="0"/>
                <a:ea typeface="Times New Roman" pitchFamily="18" charset="0"/>
                <a:cs typeface="Calibri" pitchFamily="34" charset="0"/>
              </a:rPr>
              <a:t>Multitarefa</a:t>
            </a:r>
          </a:p>
        </p:txBody>
      </p:sp>
      <p:pic>
        <p:nvPicPr>
          <p:cNvPr id="14" name="Picture 3"/>
          <p:cNvPicPr>
            <a:picLocks noChangeAspect="1" noChangeArrowheads="1"/>
          </p:cNvPicPr>
          <p:nvPr/>
        </p:nvPicPr>
        <p:blipFill>
          <a:blip r:embed="rId12" cstate="print"/>
          <a:srcRect l="6277" t="78308" r="59355" b="8847"/>
          <a:stretch>
            <a:fillRect/>
          </a:stretch>
        </p:blipFill>
        <p:spPr bwMode="auto">
          <a:xfrm rot="-900000">
            <a:off x="-587375" y="3432175"/>
            <a:ext cx="4022725" cy="846138"/>
          </a:xfrm>
          <a:prstGeom prst="rect">
            <a:avLst/>
          </a:prstGeom>
          <a:noFill/>
          <a:ln w="9525">
            <a:noFill/>
            <a:miter lim="800000"/>
            <a:headEnd/>
            <a:tailEnd/>
          </a:ln>
        </p:spPr>
      </p:pic>
      <p:sp>
        <p:nvSpPr>
          <p:cNvPr id="15" name="Retângulo 6"/>
          <p:cNvSpPr>
            <a:spLocks noChangeArrowheads="1"/>
          </p:cNvSpPr>
          <p:nvPr/>
        </p:nvSpPr>
        <p:spPr bwMode="auto">
          <a:xfrm rot="-900000">
            <a:off x="301625" y="3368675"/>
            <a:ext cx="2911475" cy="701675"/>
          </a:xfrm>
          <a:prstGeom prst="rect">
            <a:avLst/>
          </a:prstGeom>
          <a:noFill/>
          <a:ln w="9525">
            <a:noFill/>
            <a:miter lim="800000"/>
            <a:headEnd/>
            <a:tailEnd/>
          </a:ln>
        </p:spPr>
        <p:txBody>
          <a:bodyPr wrap="none">
            <a:spAutoFit/>
          </a:bodyPr>
          <a:lstStyle/>
          <a:p>
            <a:pPr eaLnBrk="0" hangingPunct="0"/>
            <a:r>
              <a:rPr lang="pt-BR" sz="4000">
                <a:solidFill>
                  <a:srgbClr val="FFFFFF"/>
                </a:solidFill>
                <a:latin typeface="Trebuchet MS" pitchFamily="34" charset="0"/>
                <a:ea typeface="Times New Roman" pitchFamily="18" charset="0"/>
                <a:cs typeface="Calibri" pitchFamily="34" charset="0"/>
              </a:rPr>
              <a:t>100% Online</a:t>
            </a:r>
          </a:p>
        </p:txBody>
      </p:sp>
      <p:pic>
        <p:nvPicPr>
          <p:cNvPr id="16" name="Picture 3"/>
          <p:cNvPicPr>
            <a:picLocks noChangeAspect="1" noChangeArrowheads="1"/>
          </p:cNvPicPr>
          <p:nvPr/>
        </p:nvPicPr>
        <p:blipFill>
          <a:blip r:embed="rId12" cstate="print"/>
          <a:srcRect l="9367" t="77695" r="59355" b="8847"/>
          <a:stretch>
            <a:fillRect/>
          </a:stretch>
        </p:blipFill>
        <p:spPr bwMode="auto">
          <a:xfrm rot="-900000">
            <a:off x="-452438" y="4283075"/>
            <a:ext cx="3660776" cy="885825"/>
          </a:xfrm>
          <a:prstGeom prst="rect">
            <a:avLst/>
          </a:prstGeom>
          <a:noFill/>
          <a:ln w="9525">
            <a:noFill/>
            <a:miter lim="800000"/>
            <a:headEnd/>
            <a:tailEnd/>
          </a:ln>
        </p:spPr>
      </p:pic>
      <p:sp>
        <p:nvSpPr>
          <p:cNvPr id="17" name="Retângulo 6"/>
          <p:cNvSpPr>
            <a:spLocks noChangeArrowheads="1"/>
          </p:cNvSpPr>
          <p:nvPr/>
        </p:nvSpPr>
        <p:spPr bwMode="auto">
          <a:xfrm rot="-900000">
            <a:off x="1368425" y="4127500"/>
            <a:ext cx="1690688" cy="701675"/>
          </a:xfrm>
          <a:prstGeom prst="rect">
            <a:avLst/>
          </a:prstGeom>
          <a:noFill/>
          <a:ln w="9525">
            <a:noFill/>
            <a:miter lim="800000"/>
            <a:headEnd/>
            <a:tailEnd/>
          </a:ln>
        </p:spPr>
        <p:txBody>
          <a:bodyPr wrap="none">
            <a:spAutoFit/>
          </a:bodyPr>
          <a:lstStyle/>
          <a:p>
            <a:pPr algn="r" eaLnBrk="0" hangingPunct="0"/>
            <a:r>
              <a:rPr lang="pt-BR" sz="4000">
                <a:solidFill>
                  <a:srgbClr val="FFFFFF"/>
                </a:solidFill>
                <a:latin typeface="Trebuchet MS" pitchFamily="34" charset="0"/>
                <a:ea typeface="Times New Roman" pitchFamily="18" charset="0"/>
                <a:cs typeface="Calibri" pitchFamily="34" charset="0"/>
              </a:rPr>
              <a:t>Gamer</a:t>
            </a:r>
          </a:p>
        </p:txBody>
      </p:sp>
      <p:sp>
        <p:nvSpPr>
          <p:cNvPr id="6161" name="Retângulo 3"/>
          <p:cNvSpPr>
            <a:spLocks noChangeArrowheads="1"/>
          </p:cNvSpPr>
          <p:nvPr/>
        </p:nvSpPr>
        <p:spPr bwMode="auto">
          <a:xfrm>
            <a:off x="258763" y="306388"/>
            <a:ext cx="3492500" cy="1654175"/>
          </a:xfrm>
          <a:prstGeom prst="rect">
            <a:avLst/>
          </a:prstGeom>
          <a:noFill/>
          <a:ln w="9525">
            <a:noFill/>
            <a:miter lim="800000"/>
            <a:headEnd/>
            <a:tailEnd/>
          </a:ln>
        </p:spPr>
        <p:txBody>
          <a:bodyPr>
            <a:spAutoFit/>
          </a:bodyPr>
          <a:lstStyle/>
          <a:p>
            <a:pPr eaLnBrk="0" hangingPunct="0">
              <a:lnSpc>
                <a:spcPct val="80000"/>
              </a:lnSpc>
            </a:pPr>
            <a:r>
              <a:rPr lang="pt-BR" sz="3200" b="1">
                <a:solidFill>
                  <a:srgbClr val="000000"/>
                </a:solidFill>
                <a:latin typeface="Trebuchet MS" pitchFamily="34" charset="0"/>
                <a:ea typeface="Times New Roman" pitchFamily="18" charset="0"/>
                <a:cs typeface="Calibri" pitchFamily="34" charset="0"/>
              </a:rPr>
              <a:t>MAS DENTRO DO</a:t>
            </a:r>
            <a:br>
              <a:rPr lang="pt-BR" sz="3200" b="1">
                <a:solidFill>
                  <a:srgbClr val="000000"/>
                </a:solidFill>
                <a:latin typeface="Trebuchet MS" pitchFamily="34" charset="0"/>
                <a:ea typeface="Times New Roman" pitchFamily="18" charset="0"/>
                <a:cs typeface="Calibri" pitchFamily="34" charset="0"/>
              </a:rPr>
            </a:br>
            <a:r>
              <a:rPr lang="pt-BR" sz="3200" b="1">
                <a:solidFill>
                  <a:srgbClr val="000000"/>
                </a:solidFill>
                <a:latin typeface="Trebuchet MS" pitchFamily="34" charset="0"/>
                <a:ea typeface="Times New Roman" pitchFamily="18" charset="0"/>
                <a:cs typeface="Calibri" pitchFamily="34" charset="0"/>
              </a:rPr>
              <a:t>QUARTO DOS JOVENS DESSA GERAÇÃO...</a:t>
            </a:r>
          </a:p>
        </p:txBody>
      </p:sp>
      <p:pic>
        <p:nvPicPr>
          <p:cNvPr id="27" name="Picture 3"/>
          <p:cNvPicPr>
            <a:picLocks noChangeAspect="1" noChangeArrowheads="1"/>
          </p:cNvPicPr>
          <p:nvPr/>
        </p:nvPicPr>
        <p:blipFill>
          <a:blip r:embed="rId12" cstate="print"/>
          <a:srcRect l="8459" t="49907" r="59355" b="17589"/>
          <a:stretch>
            <a:fillRect/>
          </a:stretch>
        </p:blipFill>
        <p:spPr bwMode="auto">
          <a:xfrm rot="-900000">
            <a:off x="8801100" y="1366838"/>
            <a:ext cx="3767138" cy="2139950"/>
          </a:xfrm>
          <a:prstGeom prst="rect">
            <a:avLst/>
          </a:prstGeom>
          <a:noFill/>
          <a:ln w="9525">
            <a:noFill/>
            <a:miter lim="800000"/>
            <a:headEnd/>
            <a:tailEnd/>
          </a:ln>
        </p:spPr>
      </p:pic>
      <p:sp>
        <p:nvSpPr>
          <p:cNvPr id="26" name="Retângulo 3"/>
          <p:cNvSpPr>
            <a:spLocks noChangeArrowheads="1"/>
          </p:cNvSpPr>
          <p:nvPr/>
        </p:nvSpPr>
        <p:spPr bwMode="auto">
          <a:xfrm rot="-900000">
            <a:off x="8836025" y="1609725"/>
            <a:ext cx="2719388" cy="1127125"/>
          </a:xfrm>
          <a:prstGeom prst="rect">
            <a:avLst/>
          </a:prstGeom>
          <a:noFill/>
          <a:ln w="9525">
            <a:noFill/>
            <a:miter lim="800000"/>
            <a:headEnd/>
            <a:tailEnd/>
          </a:ln>
        </p:spPr>
        <p:txBody>
          <a:bodyPr>
            <a:spAutoFit/>
          </a:bodyPr>
          <a:lstStyle/>
          <a:p>
            <a:pPr eaLnBrk="0" hangingPunct="0">
              <a:lnSpc>
                <a:spcPct val="80000"/>
              </a:lnSpc>
            </a:pPr>
            <a:r>
              <a:rPr lang="pt-BR" sz="2800">
                <a:solidFill>
                  <a:srgbClr val="86C212"/>
                </a:solidFill>
                <a:latin typeface="Trebuchet MS" pitchFamily="34" charset="0"/>
                <a:ea typeface="Times New Roman" pitchFamily="18" charset="0"/>
                <a:cs typeface="Calibri" pitchFamily="34" charset="0"/>
              </a:rPr>
              <a:t>... acontecem outras coisas também </a:t>
            </a:r>
          </a:p>
        </p:txBody>
      </p:sp>
      <p:sp>
        <p:nvSpPr>
          <p:cNvPr id="28" name="Retângulo 3"/>
          <p:cNvSpPr>
            <a:spLocks noChangeArrowheads="1"/>
          </p:cNvSpPr>
          <p:nvPr/>
        </p:nvSpPr>
        <p:spPr bwMode="auto">
          <a:xfrm rot="-900000">
            <a:off x="9094788" y="2665413"/>
            <a:ext cx="2717800" cy="782637"/>
          </a:xfrm>
          <a:prstGeom prst="rect">
            <a:avLst/>
          </a:prstGeom>
          <a:noFill/>
          <a:ln w="9525">
            <a:noFill/>
            <a:miter lim="800000"/>
            <a:headEnd/>
            <a:tailEnd/>
          </a:ln>
        </p:spPr>
        <p:txBody>
          <a:bodyPr>
            <a:spAutoFit/>
          </a:bodyPr>
          <a:lstStyle/>
          <a:p>
            <a:pPr eaLnBrk="0" hangingPunct="0">
              <a:lnSpc>
                <a:spcPct val="80000"/>
              </a:lnSpc>
            </a:pPr>
            <a:r>
              <a:rPr lang="pt-BR" sz="2800">
                <a:solidFill>
                  <a:srgbClr val="FFFFFF"/>
                </a:solidFill>
                <a:latin typeface="Trebuchet MS" pitchFamily="34" charset="0"/>
                <a:ea typeface="Times New Roman" pitchFamily="18" charset="0"/>
                <a:cs typeface="Calibri" pitchFamily="34" charset="0"/>
              </a:rPr>
              <a:t>o nascimento de empresas!</a:t>
            </a:r>
          </a:p>
        </p:txBody>
      </p:sp>
      <p:pic>
        <p:nvPicPr>
          <p:cNvPr id="6165" name="Picture 2" descr="H:\Criacao\Clientes\Click Jogos\9802 - Comercial\PNG\IV2\Template_V2.png"/>
          <p:cNvPicPr>
            <a:picLocks noChangeAspect="1" noChangeArrowheads="1"/>
          </p:cNvPicPr>
          <p:nvPr/>
        </p:nvPicPr>
        <p:blipFill>
          <a:blip r:embed="rId13" cstate="print"/>
          <a:srcRect l="81380" b="84993"/>
          <a:stretch>
            <a:fillRect/>
          </a:stretch>
        </p:blipFill>
        <p:spPr bwMode="auto">
          <a:xfrm>
            <a:off x="9525000" y="0"/>
            <a:ext cx="2179638" cy="98901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200"/>
                                        <p:tgtEl>
                                          <p:spTgt spid="13316"/>
                                        </p:tgtEl>
                                      </p:cBhvr>
                                    </p:animEffect>
                                  </p:childTnLst>
                                </p:cTn>
                              </p:par>
                            </p:childTnLst>
                          </p:cTn>
                        </p:par>
                        <p:par>
                          <p:cTn id="8" fill="hold">
                            <p:stCondLst>
                              <p:cond delay="200"/>
                            </p:stCondLst>
                            <p:childTnLst>
                              <p:par>
                                <p:cTn id="9" presetID="35" presetClass="emph" presetSubtype="0" repeatCount="2000" fill="hold" nodeType="afterEffect">
                                  <p:stCondLst>
                                    <p:cond delay="0"/>
                                  </p:stCondLst>
                                  <p:childTnLst>
                                    <p:anim calcmode="discrete" valueType="str">
                                      <p:cBhvr>
                                        <p:cTn id="10" dur="200" fill="hold"/>
                                        <p:tgtEl>
                                          <p:spTgt spid="1331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
                            </p:stCondLst>
                            <p:childTnLst>
                              <p:par>
                                <p:cTn id="12" presetID="10" presetClass="exit" presetSubtype="0" fill="hold" nodeType="afterEffect">
                                  <p:stCondLst>
                                    <p:cond delay="0"/>
                                  </p:stCondLst>
                                  <p:childTnLst>
                                    <p:animEffect transition="out" filter="fade">
                                      <p:cBhvr>
                                        <p:cTn id="13" dur="200"/>
                                        <p:tgtEl>
                                          <p:spTgt spid="13316"/>
                                        </p:tgtEl>
                                      </p:cBhvr>
                                    </p:animEffect>
                                    <p:set>
                                      <p:cBhvr>
                                        <p:cTn id="14" dur="1" fill="hold">
                                          <p:stCondLst>
                                            <p:cond delay="199"/>
                                          </p:stCondLst>
                                        </p:cTn>
                                        <p:tgtEl>
                                          <p:spTgt spid="13316"/>
                                        </p:tgtEl>
                                        <p:attrNameLst>
                                          <p:attrName>style.visibility</p:attrName>
                                        </p:attrNameLst>
                                      </p:cBhvr>
                                      <p:to>
                                        <p:strVal val="hidden"/>
                                      </p:to>
                                    </p:set>
                                  </p:childTnLst>
                                </p:cTn>
                              </p:par>
                            </p:childTnLst>
                          </p:cTn>
                        </p:par>
                        <p:par>
                          <p:cTn id="15" fill="hold">
                            <p:stCondLst>
                              <p:cond delay="800"/>
                            </p:stCondLst>
                            <p:childTnLst>
                              <p:par>
                                <p:cTn id="16" presetID="10" presetClass="entr" presetSubtype="0" fill="hold" nodeType="afterEffect">
                                  <p:stCondLst>
                                    <p:cond delay="0"/>
                                  </p:stCondLst>
                                  <p:childTnLst>
                                    <p:set>
                                      <p:cBhvr>
                                        <p:cTn id="17" dur="1" fill="hold">
                                          <p:stCondLst>
                                            <p:cond delay="0"/>
                                          </p:stCondLst>
                                        </p:cTn>
                                        <p:tgtEl>
                                          <p:spTgt spid="13317"/>
                                        </p:tgtEl>
                                        <p:attrNameLst>
                                          <p:attrName>style.visibility</p:attrName>
                                        </p:attrNameLst>
                                      </p:cBhvr>
                                      <p:to>
                                        <p:strVal val="visible"/>
                                      </p:to>
                                    </p:set>
                                    <p:animEffect transition="in" filter="fade">
                                      <p:cBhvr>
                                        <p:cTn id="18" dur="500"/>
                                        <p:tgtEl>
                                          <p:spTgt spid="13317"/>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319"/>
                                        </p:tgtEl>
                                        <p:attrNameLst>
                                          <p:attrName>style.visibility</p:attrName>
                                        </p:attrNameLst>
                                      </p:cBhvr>
                                      <p:to>
                                        <p:strVal val="visible"/>
                                      </p:to>
                                    </p:set>
                                    <p:animEffect transition="in" filter="fade">
                                      <p:cBhvr>
                                        <p:cTn id="29" dur="200"/>
                                        <p:tgtEl>
                                          <p:spTgt spid="13319"/>
                                        </p:tgtEl>
                                      </p:cBhvr>
                                    </p:animEffect>
                                  </p:childTnLst>
                                </p:cTn>
                              </p:par>
                            </p:childTnLst>
                          </p:cTn>
                        </p:par>
                        <p:par>
                          <p:cTn id="30" fill="hold">
                            <p:stCondLst>
                              <p:cond delay="200"/>
                            </p:stCondLst>
                            <p:childTnLst>
                              <p:par>
                                <p:cTn id="31" presetID="35" presetClass="emph" presetSubtype="0" repeatCount="2000" fill="hold" nodeType="afterEffect">
                                  <p:stCondLst>
                                    <p:cond delay="0"/>
                                  </p:stCondLst>
                                  <p:childTnLst>
                                    <p:anim calcmode="discrete" valueType="str">
                                      <p:cBhvr>
                                        <p:cTn id="32" dur="300" fill="hold"/>
                                        <p:tgtEl>
                                          <p:spTgt spid="13319"/>
                                        </p:tgtEl>
                                        <p:attrNameLst>
                                          <p:attrName>style.visibility</p:attrName>
                                        </p:attrNameLst>
                                      </p:cBhvr>
                                      <p:tavLst>
                                        <p:tav tm="0">
                                          <p:val>
                                            <p:strVal val="hidden"/>
                                          </p:val>
                                        </p:tav>
                                        <p:tav tm="50000">
                                          <p:val>
                                            <p:strVal val="visible"/>
                                          </p:val>
                                        </p:tav>
                                      </p:tavLst>
                                    </p:anim>
                                  </p:childTnLst>
                                </p:cTn>
                              </p:par>
                            </p:childTnLst>
                          </p:cTn>
                        </p:par>
                        <p:par>
                          <p:cTn id="33" fill="hold">
                            <p:stCondLst>
                              <p:cond delay="800"/>
                            </p:stCondLst>
                            <p:childTnLst>
                              <p:par>
                                <p:cTn id="34" presetID="10" presetClass="exit" presetSubtype="0" fill="hold" nodeType="afterEffect">
                                  <p:stCondLst>
                                    <p:cond delay="0"/>
                                  </p:stCondLst>
                                  <p:childTnLst>
                                    <p:animEffect transition="out" filter="fade">
                                      <p:cBhvr>
                                        <p:cTn id="35" dur="500"/>
                                        <p:tgtEl>
                                          <p:spTgt spid="13319"/>
                                        </p:tgtEl>
                                      </p:cBhvr>
                                    </p:animEffect>
                                    <p:set>
                                      <p:cBhvr>
                                        <p:cTn id="36" dur="1" fill="hold">
                                          <p:stCondLst>
                                            <p:cond delay="499"/>
                                          </p:stCondLst>
                                        </p:cTn>
                                        <p:tgtEl>
                                          <p:spTgt spid="13319"/>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13700"/>
                                        </p:tgtEl>
                                        <p:attrNameLst>
                                          <p:attrName>style.visibility</p:attrName>
                                        </p:attrNameLst>
                                      </p:cBhvr>
                                      <p:to>
                                        <p:strVal val="visible"/>
                                      </p:to>
                                    </p:set>
                                    <p:animEffect transition="in" filter="fade">
                                      <p:cBhvr>
                                        <p:cTn id="45" dur="500"/>
                                        <p:tgtEl>
                                          <p:spTgt spid="11370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3701"/>
                                        </p:tgtEl>
                                        <p:attrNameLst>
                                          <p:attrName>style.visibility</p:attrName>
                                        </p:attrNameLst>
                                      </p:cBhvr>
                                      <p:to>
                                        <p:strVal val="visible"/>
                                      </p:to>
                                    </p:set>
                                    <p:animEffect transition="in" filter="fade">
                                      <p:cBhvr>
                                        <p:cTn id="50" dur="500"/>
                                        <p:tgtEl>
                                          <p:spTgt spid="113701"/>
                                        </p:tgtEl>
                                      </p:cBhvr>
                                    </p:animEffect>
                                  </p:childTnLst>
                                </p:cTn>
                              </p:par>
                            </p:childTnLst>
                          </p:cTn>
                        </p:par>
                        <p:par>
                          <p:cTn id="51" fill="hold">
                            <p:stCondLst>
                              <p:cond delay="500"/>
                            </p:stCondLst>
                            <p:childTnLst>
                              <p:par>
                                <p:cTn id="52" presetID="35" presetClass="emph" presetSubtype="0" repeatCount="2000" fill="hold" nodeType="afterEffect">
                                  <p:stCondLst>
                                    <p:cond delay="0"/>
                                  </p:stCondLst>
                                  <p:childTnLst>
                                    <p:anim calcmode="discrete" valueType="str">
                                      <p:cBhvr>
                                        <p:cTn id="53" dur="300" fill="hold"/>
                                        <p:tgtEl>
                                          <p:spTgt spid="113701"/>
                                        </p:tgtEl>
                                        <p:attrNameLst>
                                          <p:attrName>style.visibility</p:attrName>
                                        </p:attrNameLst>
                                      </p:cBhvr>
                                      <p:tavLst>
                                        <p:tav tm="0">
                                          <p:val>
                                            <p:strVal val="hidden"/>
                                          </p:val>
                                        </p:tav>
                                        <p:tav tm="50000">
                                          <p:val>
                                            <p:strVal val="visible"/>
                                          </p:val>
                                        </p:tav>
                                      </p:tavLst>
                                    </p:anim>
                                  </p:childTnLst>
                                </p:cTn>
                              </p:par>
                            </p:childTnLst>
                          </p:cTn>
                        </p:par>
                        <p:par>
                          <p:cTn id="54" fill="hold">
                            <p:stCondLst>
                              <p:cond delay="1100"/>
                            </p:stCondLst>
                            <p:childTnLst>
                              <p:par>
                                <p:cTn id="55" presetID="10" presetClass="exit" presetSubtype="0" fill="hold" nodeType="afterEffect">
                                  <p:stCondLst>
                                    <p:cond delay="0"/>
                                  </p:stCondLst>
                                  <p:childTnLst>
                                    <p:animEffect transition="out" filter="fade">
                                      <p:cBhvr>
                                        <p:cTn id="56" dur="500"/>
                                        <p:tgtEl>
                                          <p:spTgt spid="113701"/>
                                        </p:tgtEl>
                                      </p:cBhvr>
                                    </p:animEffect>
                                    <p:set>
                                      <p:cBhvr>
                                        <p:cTn id="57" dur="1" fill="hold">
                                          <p:stCondLst>
                                            <p:cond delay="499"/>
                                          </p:stCondLst>
                                        </p:cTn>
                                        <p:tgtEl>
                                          <p:spTgt spid="113701"/>
                                        </p:tgtEl>
                                        <p:attrNameLst>
                                          <p:attrName>style.visibility</p:attrName>
                                        </p:attrNameLst>
                                      </p:cBhvr>
                                      <p:to>
                                        <p:strVal val="hidden"/>
                                      </p:to>
                                    </p:set>
                                  </p:childTnLst>
                                </p:cTn>
                              </p:par>
                            </p:childTnLst>
                          </p:cTn>
                        </p:par>
                        <p:par>
                          <p:cTn id="58" fill="hold">
                            <p:stCondLst>
                              <p:cond delay="1600"/>
                            </p:stCondLst>
                            <p:childTnLst>
                              <p:par>
                                <p:cTn id="59" presetID="10" presetClass="entr" presetSubtype="0" fill="hold" nodeType="afterEffect">
                                  <p:stCondLst>
                                    <p:cond delay="0"/>
                                  </p:stCondLst>
                                  <p:childTnLst>
                                    <p:set>
                                      <p:cBhvr>
                                        <p:cTn id="60" dur="1" fill="hold">
                                          <p:stCondLst>
                                            <p:cond delay="0"/>
                                          </p:stCondLst>
                                        </p:cTn>
                                        <p:tgtEl>
                                          <p:spTgt spid="113704"/>
                                        </p:tgtEl>
                                        <p:attrNameLst>
                                          <p:attrName>style.visibility</p:attrName>
                                        </p:attrNameLst>
                                      </p:cBhvr>
                                      <p:to>
                                        <p:strVal val="visible"/>
                                      </p:to>
                                    </p:set>
                                    <p:animEffect transition="in" filter="fade">
                                      <p:cBhvr>
                                        <p:cTn id="61" dur="500"/>
                                        <p:tgtEl>
                                          <p:spTgt spid="113704"/>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500"/>
                                        <p:tgtEl>
                                          <p:spTgt spid="27"/>
                                        </p:tgtEl>
                                      </p:cBhvr>
                                    </p:animEffect>
                                  </p:childTnLst>
                                </p:cTn>
                              </p:par>
                              <p:par>
                                <p:cTn id="73" presetID="10"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6"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 y="0"/>
            <a:ext cx="11704637" cy="6583362"/>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0" y="1588"/>
            <a:ext cx="11704638" cy="6583362"/>
          </a:xfrm>
          <a:prstGeom prst="rect">
            <a:avLst/>
          </a:prstGeom>
          <a:noFill/>
          <a:ln w="9525">
            <a:noFill/>
            <a:miter lim="800000"/>
            <a:headEnd/>
            <a:tailEnd/>
          </a:ln>
          <a:effectLst/>
        </p:spPr>
      </p:pic>
      <p:pic>
        <p:nvPicPr>
          <p:cNvPr id="9" name="Picture 5" descr="H:\Criacao\Clientes\Click Jogos\9802 - Comercial\PNG\s8_Vitu.png"/>
          <p:cNvPicPr>
            <a:picLocks noChangeAspect="1" noChangeArrowheads="1"/>
          </p:cNvPicPr>
          <p:nvPr/>
        </p:nvPicPr>
        <p:blipFill>
          <a:blip r:embed="rId5" cstate="print"/>
          <a:srcRect l="58603" t="66403" r="22944"/>
          <a:stretch>
            <a:fillRect/>
          </a:stretch>
        </p:blipFill>
        <p:spPr bwMode="auto">
          <a:xfrm>
            <a:off x="-2160240" y="-667965"/>
            <a:ext cx="2160240" cy="2212355"/>
          </a:xfrm>
          <a:prstGeom prst="rect">
            <a:avLst/>
          </a:prstGeom>
          <a:noFill/>
        </p:spPr>
      </p:pic>
      <p:pic>
        <p:nvPicPr>
          <p:cNvPr id="8197" name="Picture 5" descr="H:\Criacao\Clientes\Click Jogos\9802 - Comercial\PNG\s8_Vitu.png"/>
          <p:cNvPicPr>
            <a:picLocks noChangeAspect="1" noChangeArrowheads="1"/>
          </p:cNvPicPr>
          <p:nvPr/>
        </p:nvPicPr>
        <p:blipFill>
          <a:blip r:embed="rId5" cstate="print"/>
          <a:srcRect l="8779" r="41397"/>
          <a:stretch>
            <a:fillRect/>
          </a:stretch>
        </p:blipFill>
        <p:spPr bwMode="auto">
          <a:xfrm>
            <a:off x="1027783" y="0"/>
            <a:ext cx="5832648" cy="6584950"/>
          </a:xfrm>
          <a:prstGeom prst="rect">
            <a:avLst/>
          </a:prstGeom>
          <a:noFill/>
        </p:spPr>
      </p:pic>
      <p:pic>
        <p:nvPicPr>
          <p:cNvPr id="8198" name="Picture 6" descr="H:\Criacao\Clientes\Click Jogos\9802 - Comercial\PNG\s8_Vitu_2.png"/>
          <p:cNvPicPr>
            <a:picLocks noChangeAspect="1" noChangeArrowheads="1"/>
          </p:cNvPicPr>
          <p:nvPr/>
        </p:nvPicPr>
        <p:blipFill>
          <a:blip r:embed="rId6" cstate="print"/>
          <a:srcRect r="56774" b="18288"/>
          <a:stretch>
            <a:fillRect/>
          </a:stretch>
        </p:blipFill>
        <p:spPr bwMode="auto">
          <a:xfrm>
            <a:off x="-5060231" y="1780307"/>
            <a:ext cx="5060231" cy="5380707"/>
          </a:xfrm>
          <a:prstGeom prst="rect">
            <a:avLst/>
          </a:prstGeom>
          <a:noFill/>
          <a:ln>
            <a:noFill/>
          </a:ln>
        </p:spPr>
      </p:pic>
      <p:pic>
        <p:nvPicPr>
          <p:cNvPr id="11" name="Picture 2"/>
          <p:cNvPicPr>
            <a:picLocks noChangeAspect="1" noChangeArrowheads="1"/>
          </p:cNvPicPr>
          <p:nvPr/>
        </p:nvPicPr>
        <p:blipFill>
          <a:blip r:embed="rId3" cstate="print"/>
          <a:srcRect/>
          <a:stretch>
            <a:fillRect/>
          </a:stretch>
        </p:blipFill>
        <p:spPr bwMode="auto">
          <a:xfrm>
            <a:off x="0" y="1588"/>
            <a:ext cx="11704637" cy="6583362"/>
          </a:xfrm>
          <a:prstGeom prst="rect">
            <a:avLst/>
          </a:prstGeom>
          <a:noFill/>
          <a:ln w="9525">
            <a:noFill/>
            <a:miter lim="800000"/>
            <a:headEnd/>
            <a:tailEnd/>
          </a:ln>
          <a:effectLst/>
        </p:spPr>
      </p:pic>
      <p:pic>
        <p:nvPicPr>
          <p:cNvPr id="12" name="Picture 4"/>
          <p:cNvPicPr>
            <a:picLocks noChangeAspect="1" noChangeArrowheads="1"/>
          </p:cNvPicPr>
          <p:nvPr/>
        </p:nvPicPr>
        <p:blipFill>
          <a:blip r:embed="rId4" cstate="print"/>
          <a:srcRect/>
          <a:stretch>
            <a:fillRect/>
          </a:stretch>
        </p:blipFill>
        <p:spPr bwMode="auto">
          <a:xfrm>
            <a:off x="0" y="0"/>
            <a:ext cx="11704638" cy="6583362"/>
          </a:xfrm>
          <a:prstGeom prst="rect">
            <a:avLst/>
          </a:prstGeom>
          <a:noFill/>
          <a:ln w="9525">
            <a:noFill/>
            <a:miter lim="800000"/>
            <a:headEnd/>
            <a:tailEnd/>
          </a:ln>
          <a:effectLst/>
        </p:spPr>
      </p:pic>
      <p:pic>
        <p:nvPicPr>
          <p:cNvPr id="8199" name="Picture 7" descr="H:\Criacao\Clientes\Click Jogos\9802 - Comercial\PNG\s8_Vitu_1.png"/>
          <p:cNvPicPr>
            <a:picLocks noChangeAspect="1" noChangeArrowheads="1"/>
          </p:cNvPicPr>
          <p:nvPr/>
        </p:nvPicPr>
        <p:blipFill>
          <a:blip r:embed="rId7" cstate="print"/>
          <a:srcRect l="6999" t="46295" r="59148" b="13486"/>
          <a:stretch>
            <a:fillRect/>
          </a:stretch>
        </p:blipFill>
        <p:spPr bwMode="auto">
          <a:xfrm>
            <a:off x="819150" y="3048000"/>
            <a:ext cx="3962400" cy="2647950"/>
          </a:xfrm>
          <a:prstGeom prst="rect">
            <a:avLst/>
          </a:prstGeom>
          <a:noFill/>
        </p:spPr>
      </p:pic>
      <p:pic>
        <p:nvPicPr>
          <p:cNvPr id="14" name="Picture 7" descr="H:\Criacao\Clientes\Click Jogos\9802 - Comercial\PNG\s8_Vitu_1.png"/>
          <p:cNvPicPr>
            <a:picLocks noChangeAspect="1" noChangeArrowheads="1"/>
          </p:cNvPicPr>
          <p:nvPr/>
        </p:nvPicPr>
        <p:blipFill>
          <a:blip r:embed="rId7" cstate="print"/>
          <a:srcRect l="45693" t="5166" r="6935" b="24836"/>
          <a:stretch>
            <a:fillRect/>
          </a:stretch>
        </p:blipFill>
        <p:spPr bwMode="auto">
          <a:xfrm rot="20700000">
            <a:off x="2465808" y="639009"/>
            <a:ext cx="5544616" cy="4608512"/>
          </a:xfrm>
          <a:prstGeom prst="rect">
            <a:avLst/>
          </a:prstGeom>
          <a:noFill/>
        </p:spPr>
      </p:pic>
      <p:pic>
        <p:nvPicPr>
          <p:cNvPr id="16" name="Picture 2" descr="H:\Criacao\Clientes\Click Jogos\9802 - Comercial\PNG\IV2\Template_V2.png"/>
          <p:cNvPicPr>
            <a:picLocks noChangeAspect="1" noChangeArrowheads="1"/>
          </p:cNvPicPr>
          <p:nvPr/>
        </p:nvPicPr>
        <p:blipFill>
          <a:blip r:embed="rId8" cstate="print"/>
          <a:srcRect l="81379" b="84993"/>
          <a:stretch>
            <a:fillRect/>
          </a:stretch>
        </p:blipFill>
        <p:spPr bwMode="auto">
          <a:xfrm>
            <a:off x="9524727" y="0"/>
            <a:ext cx="2179911" cy="988219"/>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200"/>
                                        <p:tgtEl>
                                          <p:spTgt spid="8196"/>
                                        </p:tgtEl>
                                      </p:cBhvr>
                                    </p:animEffect>
                                  </p:childTnLst>
                                </p:cTn>
                              </p:par>
                            </p:childTnLst>
                          </p:cTn>
                        </p:par>
                        <p:par>
                          <p:cTn id="8" fill="hold">
                            <p:stCondLst>
                              <p:cond delay="200"/>
                            </p:stCondLst>
                            <p:childTnLst>
                              <p:par>
                                <p:cTn id="9" presetID="35" presetClass="emph" presetSubtype="0" repeatCount="indefinite" fill="hold" nodeType="afterEffect">
                                  <p:stCondLst>
                                    <p:cond delay="0"/>
                                  </p:stCondLst>
                                  <p:childTnLst>
                                    <p:anim calcmode="discrete" valueType="str">
                                      <p:cBhvr>
                                        <p:cTn id="10" dur="200" fill="hold"/>
                                        <p:tgtEl>
                                          <p:spTgt spid="8196"/>
                                        </p:tgtEl>
                                        <p:attrNameLst>
                                          <p:attrName>style.visibility</p:attrName>
                                        </p:attrNameLst>
                                      </p:cBhvr>
                                      <p:tavLst>
                                        <p:tav tm="0">
                                          <p:val>
                                            <p:strVal val="hidden"/>
                                          </p:val>
                                        </p:tav>
                                        <p:tav tm="50000">
                                          <p:val>
                                            <p:strVal val="visible"/>
                                          </p:val>
                                        </p:tav>
                                      </p:tavLst>
                                    </p:anim>
                                  </p:childTnLst>
                                </p:cTn>
                              </p:par>
                              <p:par>
                                <p:cTn id="11" presetID="35" presetClass="path" presetSubtype="0" repeatCount="indefinite" accel="50000" decel="50000" fill="hold" nodeType="withEffect">
                                  <p:stCondLst>
                                    <p:cond delay="0"/>
                                  </p:stCondLst>
                                  <p:childTnLst>
                                    <p:animMotion origin="layout" path="M 0.70935 0.77392 L -8.40108E-7 -3.23671E-6 " pathEditMode="relative" rAng="0" ptsTypes="AA">
                                      <p:cBhvr>
                                        <p:cTn id="12" dur="1000" fill="hold"/>
                                        <p:tgtEl>
                                          <p:spTgt spid="8198"/>
                                        </p:tgtEl>
                                        <p:attrNameLst>
                                          <p:attrName>ppt_x</p:attrName>
                                          <p:attrName>ppt_y</p:attrName>
                                        </p:attrNameLst>
                                      </p:cBhvr>
                                      <p:rCtr x="-35500" y="-38700"/>
                                    </p:animMotion>
                                  </p:childTnLst>
                                </p:cTn>
                              </p:par>
                              <p:par>
                                <p:cTn id="13" presetID="35" presetClass="path" presetSubtype="0" repeatCount="indefinite" accel="50000" decel="50000" fill="hold" nodeType="withEffect">
                                  <p:stCondLst>
                                    <p:cond delay="0"/>
                                  </p:stCondLst>
                                  <p:childTnLst>
                                    <p:animMotion origin="layout" path="M 1.15282 1.21966 L 9.88056E-7 -3.98844E-6 " pathEditMode="relative" rAng="0" ptsTypes="AA">
                                      <p:cBhvr>
                                        <p:cTn id="14" dur="2000" fill="hold"/>
                                        <p:tgtEl>
                                          <p:spTgt spid="9"/>
                                        </p:tgtEl>
                                        <p:attrNameLst>
                                          <p:attrName>ppt_x</p:attrName>
                                          <p:attrName>ppt_y</p:attrName>
                                        </p:attrNameLst>
                                      </p:cBhvr>
                                      <p:rCtr x="-57600" y="-6100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
                                        <p:tgtEl>
                                          <p:spTgt spid="12"/>
                                        </p:tgtEl>
                                      </p:cBhvr>
                                    </p:animEffect>
                                  </p:childTnLst>
                                </p:cTn>
                              </p:par>
                              <p:par>
                                <p:cTn id="23" presetID="35" presetClass="emph" presetSubtype="0" repeatCount="indefinite" fill="hold" nodeType="withEffect">
                                  <p:stCondLst>
                                    <p:cond delay="200"/>
                                  </p:stCondLst>
                                  <p:childTnLst>
                                    <p:anim calcmode="discrete" valueType="str">
                                      <p:cBhvr>
                                        <p:cTn id="24" dur="200" fill="hold"/>
                                        <p:tgtEl>
                                          <p:spTgt spid="12"/>
                                        </p:tgtEl>
                                        <p:attrNameLst>
                                          <p:attrName>style.visibility</p:attrName>
                                        </p:attrNameLst>
                                      </p:cBhvr>
                                      <p:tavLst>
                                        <p:tav tm="0">
                                          <p:val>
                                            <p:strVal val="hidden"/>
                                          </p:val>
                                        </p:tav>
                                        <p:tav tm="50000">
                                          <p:val>
                                            <p:strVal val="visible"/>
                                          </p:val>
                                        </p:tav>
                                      </p:tavLst>
                                    </p:anim>
                                  </p:childTnLst>
                                </p:cTn>
                              </p:par>
                              <p:par>
                                <p:cTn id="25" presetID="1" presetClass="entr" presetSubtype="0" fill="hold" nodeType="withEffect">
                                  <p:stCondLst>
                                    <p:cond delay="0"/>
                                  </p:stCondLst>
                                  <p:childTnLst>
                                    <p:set>
                                      <p:cBhvr>
                                        <p:cTn id="26" dur="1" fill="hold">
                                          <p:stCondLst>
                                            <p:cond delay="0"/>
                                          </p:stCondLst>
                                        </p:cTn>
                                        <p:tgtEl>
                                          <p:spTgt spid="8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63" presetClass="path" presetSubtype="0" accel="50000" decel="50000" fill="hold" nodeType="withEffect">
                                  <p:stCondLst>
                                    <p:cond delay="0"/>
                                  </p:stCondLst>
                                  <p:childTnLst>
                                    <p:animMotion origin="layout" path="M -3.68078E-6 -4.79769E-6 L 0.6364 0.60092 " pathEditMode="relative" rAng="0" ptsTypes="AA">
                                      <p:cBhvr>
                                        <p:cTn id="30" dur="1000" fill="hold"/>
                                        <p:tgtEl>
                                          <p:spTgt spid="8199"/>
                                        </p:tgtEl>
                                        <p:attrNameLst>
                                          <p:attrName>ppt_x</p:attrName>
                                          <p:attrName>ppt_y</p:attrName>
                                        </p:attrNameLst>
                                      </p:cBhvr>
                                      <p:rCtr x="31800" y="30000"/>
                                    </p:animMotion>
                                  </p:childTnLst>
                                </p:cTn>
                              </p:par>
                              <p:par>
                                <p:cTn id="31" presetID="63" presetClass="path" presetSubtype="0" accel="50000" decel="50000" fill="hold" nodeType="withEffect">
                                  <p:stCondLst>
                                    <p:cond delay="0"/>
                                  </p:stCondLst>
                                  <p:childTnLst>
                                    <p:animMotion origin="layout" path="M 1.69381E-6 -2.67823E-6 L 1.0038 -0.40775 " pathEditMode="relative" rAng="0" ptsTypes="AA">
                                      <p:cBhvr>
                                        <p:cTn id="32" dur="1000" fill="hold"/>
                                        <p:tgtEl>
                                          <p:spTgt spid="14"/>
                                        </p:tgtEl>
                                        <p:attrNameLst>
                                          <p:attrName>ppt_x</p:attrName>
                                          <p:attrName>ppt_y</p:attrName>
                                        </p:attrNameLst>
                                      </p:cBhvr>
                                      <p:rCtr x="50200" y="-20400"/>
                                    </p:animMotion>
                                  </p:childTnLst>
                                </p:cTn>
                              </p:par>
                              <p:par>
                                <p:cTn id="33" presetID="8" presetClass="emph" presetSubtype="0" fill="hold" nodeType="withEffect">
                                  <p:stCondLst>
                                    <p:cond delay="0"/>
                                  </p:stCondLst>
                                  <p:childTnLst>
                                    <p:animRot by="1800000">
                                      <p:cBhvr>
                                        <p:cTn id="34" dur="1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2"/>
          <p:cNvPicPr>
            <a:picLocks noChangeAspect="1" noChangeArrowheads="1"/>
          </p:cNvPicPr>
          <p:nvPr/>
        </p:nvPicPr>
        <p:blipFill>
          <a:blip r:embed="rId3" cstate="print"/>
          <a:srcRect/>
          <a:stretch>
            <a:fillRect/>
          </a:stretch>
        </p:blipFill>
        <p:spPr bwMode="auto">
          <a:xfrm>
            <a:off x="0" y="0"/>
            <a:ext cx="11704638" cy="6583363"/>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0" y="0"/>
            <a:ext cx="11704638" cy="6583363"/>
          </a:xfrm>
          <a:prstGeom prst="rect">
            <a:avLst/>
          </a:prstGeom>
          <a:noFill/>
          <a:ln w="9525">
            <a:noFill/>
            <a:miter lim="800000"/>
            <a:headEnd/>
            <a:tailEnd/>
          </a:ln>
        </p:spPr>
      </p:pic>
      <p:pic>
        <p:nvPicPr>
          <p:cNvPr id="185355" name="Picture 11" descr="S6_VITU2"/>
          <p:cNvPicPr>
            <a:picLocks noChangeAspect="1" noChangeArrowheads="1"/>
          </p:cNvPicPr>
          <p:nvPr/>
        </p:nvPicPr>
        <p:blipFill>
          <a:blip r:embed="rId5" cstate="print"/>
          <a:srcRect l="72743" t="52678"/>
          <a:stretch>
            <a:fillRect/>
          </a:stretch>
        </p:blipFill>
        <p:spPr bwMode="auto">
          <a:xfrm>
            <a:off x="8027988" y="3470275"/>
            <a:ext cx="3105150" cy="3114675"/>
          </a:xfrm>
          <a:prstGeom prst="rect">
            <a:avLst/>
          </a:prstGeom>
          <a:noFill/>
        </p:spPr>
      </p:pic>
      <p:pic>
        <p:nvPicPr>
          <p:cNvPr id="9219" name="Picture 3" descr="H:\Criacao\Clientes\Click Jogos\9802 - Comercial\PNG\s8_Vitu_4.png"/>
          <p:cNvPicPr>
            <a:picLocks noChangeAspect="1" noChangeArrowheads="1"/>
          </p:cNvPicPr>
          <p:nvPr/>
        </p:nvPicPr>
        <p:blipFill>
          <a:blip r:embed="rId6" cstate="print"/>
          <a:srcRect l="16161" r="19868"/>
          <a:stretch>
            <a:fillRect/>
          </a:stretch>
        </p:blipFill>
        <p:spPr bwMode="auto">
          <a:xfrm>
            <a:off x="1892300" y="0"/>
            <a:ext cx="7488238" cy="6584950"/>
          </a:xfrm>
          <a:prstGeom prst="rect">
            <a:avLst/>
          </a:prstGeom>
          <a:noFill/>
          <a:ln w="9525">
            <a:noFill/>
            <a:miter lim="800000"/>
            <a:headEnd/>
            <a:tailEnd/>
          </a:ln>
        </p:spPr>
      </p:pic>
      <p:pic>
        <p:nvPicPr>
          <p:cNvPr id="9221" name="Picture 5" descr="H:\Criacao\Clientes\Click Jogos\9802 - Comercial\PNG\s8_Vitu_5.png"/>
          <p:cNvPicPr>
            <a:picLocks noChangeAspect="1" noChangeArrowheads="1"/>
          </p:cNvPicPr>
          <p:nvPr/>
        </p:nvPicPr>
        <p:blipFill>
          <a:blip r:embed="rId7" cstate="print"/>
          <a:srcRect t="65309" r="42627"/>
          <a:stretch>
            <a:fillRect/>
          </a:stretch>
        </p:blipFill>
        <p:spPr bwMode="auto">
          <a:xfrm>
            <a:off x="0" y="4300538"/>
            <a:ext cx="6716713" cy="2284412"/>
          </a:xfrm>
          <a:prstGeom prst="rect">
            <a:avLst/>
          </a:prstGeom>
          <a:noFill/>
          <a:ln w="9525">
            <a:noFill/>
            <a:miter lim="800000"/>
            <a:headEnd/>
            <a:tailEnd/>
          </a:ln>
        </p:spPr>
      </p:pic>
      <p:pic>
        <p:nvPicPr>
          <p:cNvPr id="9222" name="Picture 6" descr="H:\Criacao\Clientes\Click Jogos\9802 - Comercial\PNG\s8_Vitu_6.png"/>
          <p:cNvPicPr>
            <a:picLocks noChangeAspect="1" noChangeArrowheads="1"/>
          </p:cNvPicPr>
          <p:nvPr/>
        </p:nvPicPr>
        <p:blipFill>
          <a:blip r:embed="rId8" cstate="print"/>
          <a:srcRect l="20467" t="35783" r="50008" b="24849"/>
          <a:stretch>
            <a:fillRect/>
          </a:stretch>
        </p:blipFill>
        <p:spPr bwMode="auto">
          <a:xfrm>
            <a:off x="2395538" y="2355850"/>
            <a:ext cx="3457575" cy="2592388"/>
          </a:xfrm>
          <a:prstGeom prst="rect">
            <a:avLst/>
          </a:prstGeom>
          <a:noFill/>
          <a:ln w="9525">
            <a:noFill/>
            <a:miter lim="800000"/>
            <a:headEnd/>
            <a:tailEnd/>
          </a:ln>
        </p:spPr>
      </p:pic>
      <p:pic>
        <p:nvPicPr>
          <p:cNvPr id="16" name="Picture 6" descr="H:\Criacao\Clientes\Click Jogos\9802 - Comercial\PNG\s8_Vitu_6.png"/>
          <p:cNvPicPr>
            <a:picLocks noChangeAspect="1" noChangeArrowheads="1"/>
          </p:cNvPicPr>
          <p:nvPr/>
        </p:nvPicPr>
        <p:blipFill>
          <a:blip r:embed="rId8" cstate="print"/>
          <a:srcRect l="51837" t="35783" r="26019" b="31410"/>
          <a:stretch>
            <a:fillRect/>
          </a:stretch>
        </p:blipFill>
        <p:spPr bwMode="auto">
          <a:xfrm>
            <a:off x="5492750" y="2355850"/>
            <a:ext cx="2592388" cy="2160588"/>
          </a:xfrm>
          <a:prstGeom prst="rect">
            <a:avLst/>
          </a:prstGeom>
          <a:noFill/>
          <a:ln w="9525">
            <a:noFill/>
            <a:miter lim="800000"/>
            <a:headEnd/>
            <a:tailEnd/>
          </a:ln>
        </p:spPr>
      </p:pic>
      <p:pic>
        <p:nvPicPr>
          <p:cNvPr id="185351" name="Picture 2" descr="H:\Criacao\Clientes\Click Jogos\9802 - Comercial\PNG\IV2\Template_V2.png"/>
          <p:cNvPicPr>
            <a:picLocks noChangeAspect="1" noChangeArrowheads="1"/>
          </p:cNvPicPr>
          <p:nvPr/>
        </p:nvPicPr>
        <p:blipFill>
          <a:blip r:embed="rId9" cstate="print"/>
          <a:srcRect l="81380" b="84993"/>
          <a:stretch>
            <a:fillRect/>
          </a:stretch>
        </p:blipFill>
        <p:spPr bwMode="auto">
          <a:xfrm>
            <a:off x="9525000" y="0"/>
            <a:ext cx="2179638" cy="989013"/>
          </a:xfrm>
          <a:prstGeom prst="rect">
            <a:avLst/>
          </a:prstGeom>
          <a:noFill/>
          <a:ln w="9525">
            <a:noFill/>
            <a:miter lim="800000"/>
            <a:headEnd/>
            <a:tailEnd/>
          </a:ln>
        </p:spPr>
      </p:pic>
    </p:spTree>
    <p:extLst>
      <p:ext uri="{BB962C8B-B14F-4D97-AF65-F5344CB8AC3E}">
        <p14:creationId xmlns:p14="http://schemas.microsoft.com/office/powerpoint/2010/main" val="1096899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1000"/>
                                        <p:tgtEl>
                                          <p:spTgt spid="9220"/>
                                        </p:tgtEl>
                                      </p:cBhvr>
                                    </p:animEffect>
                                  </p:childTnLst>
                                </p:cTn>
                              </p:par>
                            </p:childTnLst>
                          </p:cTn>
                        </p:par>
                        <p:par>
                          <p:cTn id="8" fill="hold">
                            <p:stCondLst>
                              <p:cond delay="1000"/>
                            </p:stCondLst>
                            <p:childTnLst>
                              <p:par>
                                <p:cTn id="9" presetID="2" presetClass="entr" presetSubtype="4" accel="50000" decel="50000" fill="hold" nodeType="afterEffect">
                                  <p:stCondLst>
                                    <p:cond delay="0"/>
                                  </p:stCondLst>
                                  <p:childTnLst>
                                    <p:set>
                                      <p:cBhvr>
                                        <p:cTn id="10" dur="1" fill="hold">
                                          <p:stCondLst>
                                            <p:cond delay="0"/>
                                          </p:stCondLst>
                                        </p:cTn>
                                        <p:tgtEl>
                                          <p:spTgt spid="9221"/>
                                        </p:tgtEl>
                                        <p:attrNameLst>
                                          <p:attrName>style.visibility</p:attrName>
                                        </p:attrNameLst>
                                      </p:cBhvr>
                                      <p:to>
                                        <p:strVal val="visible"/>
                                      </p:to>
                                    </p:set>
                                    <p:anim calcmode="lin" valueType="num">
                                      <p:cBhvr additive="base">
                                        <p:cTn id="11" dur="500" fill="hold"/>
                                        <p:tgtEl>
                                          <p:spTgt spid="9221"/>
                                        </p:tgtEl>
                                        <p:attrNameLst>
                                          <p:attrName>ppt_x</p:attrName>
                                        </p:attrNameLst>
                                      </p:cBhvr>
                                      <p:tavLst>
                                        <p:tav tm="0">
                                          <p:val>
                                            <p:strVal val="#ppt_x"/>
                                          </p:val>
                                        </p:tav>
                                        <p:tav tm="100000">
                                          <p:val>
                                            <p:strVal val="#ppt_x"/>
                                          </p:val>
                                        </p:tav>
                                      </p:tavLst>
                                    </p:anim>
                                    <p:anim calcmode="lin" valueType="num">
                                      <p:cBhvr additive="base">
                                        <p:cTn id="12" dur="500" fill="hold"/>
                                        <p:tgtEl>
                                          <p:spTgt spid="9221"/>
                                        </p:tgtEl>
                                        <p:attrNameLst>
                                          <p:attrName>ppt_y</p:attrName>
                                        </p:attrNameLst>
                                      </p:cBhvr>
                                      <p:tavLst>
                                        <p:tav tm="0">
                                          <p:val>
                                            <p:strVal val="1+#ppt_h/2"/>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9219"/>
                                        </p:tgtEl>
                                        <p:attrNameLst>
                                          <p:attrName>style.visibility</p:attrName>
                                        </p:attrNameLst>
                                      </p:cBhvr>
                                      <p:to>
                                        <p:strVal val="visible"/>
                                      </p:to>
                                    </p:set>
                                    <p:anim calcmode="lin" valueType="num">
                                      <p:cBhvr additive="base">
                                        <p:cTn id="15" dur="500" fill="hold"/>
                                        <p:tgtEl>
                                          <p:spTgt spid="9219"/>
                                        </p:tgtEl>
                                        <p:attrNameLst>
                                          <p:attrName>ppt_x</p:attrName>
                                        </p:attrNameLst>
                                      </p:cBhvr>
                                      <p:tavLst>
                                        <p:tav tm="0">
                                          <p:val>
                                            <p:strVal val="0-#ppt_w/2"/>
                                          </p:val>
                                        </p:tav>
                                        <p:tav tm="100000">
                                          <p:val>
                                            <p:strVal val="#ppt_x"/>
                                          </p:val>
                                        </p:tav>
                                      </p:tavLst>
                                    </p:anim>
                                    <p:anim calcmode="lin" valueType="num">
                                      <p:cBhvr additive="base">
                                        <p:cTn id="16" dur="500" fill="hold"/>
                                        <p:tgtEl>
                                          <p:spTgt spid="921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1" accel="50000" decel="50000" fill="hold" nodeType="afterEffect">
                                  <p:stCondLst>
                                    <p:cond delay="0"/>
                                  </p:stCondLst>
                                  <p:childTnLst>
                                    <p:set>
                                      <p:cBhvr>
                                        <p:cTn id="19" dur="1" fill="hold">
                                          <p:stCondLst>
                                            <p:cond delay="0"/>
                                          </p:stCondLst>
                                        </p:cTn>
                                        <p:tgtEl>
                                          <p:spTgt spid="9222"/>
                                        </p:tgtEl>
                                        <p:attrNameLst>
                                          <p:attrName>style.visibility</p:attrName>
                                        </p:attrNameLst>
                                      </p:cBhvr>
                                      <p:to>
                                        <p:strVal val="visible"/>
                                      </p:to>
                                    </p:set>
                                    <p:anim calcmode="lin" valueType="num">
                                      <p:cBhvr additive="base">
                                        <p:cTn id="20" dur="500" fill="hold"/>
                                        <p:tgtEl>
                                          <p:spTgt spid="9222"/>
                                        </p:tgtEl>
                                        <p:attrNameLst>
                                          <p:attrName>ppt_x</p:attrName>
                                        </p:attrNameLst>
                                      </p:cBhvr>
                                      <p:tavLst>
                                        <p:tav tm="0">
                                          <p:val>
                                            <p:strVal val="#ppt_x"/>
                                          </p:val>
                                        </p:tav>
                                        <p:tav tm="100000">
                                          <p:val>
                                            <p:strVal val="#ppt_x"/>
                                          </p:val>
                                        </p:tav>
                                      </p:tavLst>
                                    </p:anim>
                                    <p:anim calcmode="lin" valueType="num">
                                      <p:cBhvr additive="base">
                                        <p:cTn id="21" dur="500" fill="hold"/>
                                        <p:tgtEl>
                                          <p:spTgt spid="9222"/>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2" accel="50000" decel="50000" fill="hold" nodeType="afterEffect">
                                  <p:stCondLst>
                                    <p:cond delay="0"/>
                                  </p:stCondLst>
                                  <p:childTnLst>
                                    <p:set>
                                      <p:cBhvr>
                                        <p:cTn id="24" dur="1" fill="hold">
                                          <p:stCondLst>
                                            <p:cond delay="0"/>
                                          </p:stCondLst>
                                        </p:cTn>
                                        <p:tgtEl>
                                          <p:spTgt spid="185355"/>
                                        </p:tgtEl>
                                        <p:attrNameLst>
                                          <p:attrName>style.visibility</p:attrName>
                                        </p:attrNameLst>
                                      </p:cBhvr>
                                      <p:to>
                                        <p:strVal val="visible"/>
                                      </p:to>
                                    </p:set>
                                    <p:anim calcmode="lin" valueType="num">
                                      <p:cBhvr additive="base">
                                        <p:cTn id="25" dur="500" fill="hold"/>
                                        <p:tgtEl>
                                          <p:spTgt spid="185355"/>
                                        </p:tgtEl>
                                        <p:attrNameLst>
                                          <p:attrName>ppt_x</p:attrName>
                                        </p:attrNameLst>
                                      </p:cBhvr>
                                      <p:tavLst>
                                        <p:tav tm="0">
                                          <p:val>
                                            <p:strVal val="1+#ppt_w/2"/>
                                          </p:val>
                                        </p:tav>
                                        <p:tav tm="100000">
                                          <p:val>
                                            <p:strVal val="#ppt_x"/>
                                          </p:val>
                                        </p:tav>
                                      </p:tavLst>
                                    </p:anim>
                                    <p:anim calcmode="lin" valueType="num">
                                      <p:cBhvr additive="base">
                                        <p:cTn id="26" dur="500" fill="hold"/>
                                        <p:tgtEl>
                                          <p:spTgt spid="18535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300"/>
                                        <p:tgtEl>
                                          <p:spTgt spid="16"/>
                                        </p:tgtEl>
                                      </p:cBhvr>
                                    </p:animEffect>
                                  </p:childTnLst>
                                </p:cTn>
                              </p:par>
                            </p:childTnLst>
                          </p:cTn>
                        </p:par>
                        <p:par>
                          <p:cTn id="31" fill="hold">
                            <p:stCondLst>
                              <p:cond delay="2800"/>
                            </p:stCondLst>
                            <p:childTnLst>
                              <p:par>
                                <p:cTn id="32" presetID="35" presetClass="emph" presetSubtype="0" repeatCount="indefinite" fill="hold" nodeType="afterEffect">
                                  <p:stCondLst>
                                    <p:cond delay="0"/>
                                  </p:stCondLst>
                                  <p:childTnLst>
                                    <p:anim calcmode="discrete" valueType="str">
                                      <p:cBhvr>
                                        <p:cTn id="33" dur="3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4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5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8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9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0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3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1399</TotalTime>
  <Words>1981</Words>
  <Application>Microsoft Office PowerPoint</Application>
  <PresentationFormat>Personalizar</PresentationFormat>
  <Paragraphs>379</Paragraphs>
  <Slides>39</Slides>
  <Notes>37</Notes>
  <HiddenSlides>0</HiddenSlides>
  <MMClips>0</MMClips>
  <ScaleCrop>false</ScaleCrop>
  <HeadingPairs>
    <vt:vector size="4" baseType="variant">
      <vt:variant>
        <vt:lpstr>Tema</vt:lpstr>
      </vt:variant>
      <vt:variant>
        <vt:i4>13</vt:i4>
      </vt:variant>
      <vt:variant>
        <vt:lpstr>Títulos de slides</vt:lpstr>
      </vt:variant>
      <vt:variant>
        <vt:i4>39</vt:i4>
      </vt:variant>
    </vt:vector>
  </HeadingPairs>
  <TitlesOfParts>
    <vt:vector size="52" baseType="lpstr">
      <vt:lpstr>Tema do Office</vt:lpstr>
      <vt:lpstr>3_Tema do Office</vt:lpstr>
      <vt:lpstr>4_Tema do Office</vt:lpstr>
      <vt:lpstr>8_Tema do Office</vt:lpstr>
      <vt:lpstr>9_Tema do Office</vt:lpstr>
      <vt:lpstr>10_Tema do Office</vt:lpstr>
      <vt:lpstr>11_Tema do Office</vt:lpstr>
      <vt:lpstr>12_Tema do Office</vt:lpstr>
      <vt:lpstr>13_Tema do Office</vt:lpstr>
      <vt:lpstr>14_Tema do Office</vt:lpstr>
      <vt:lpstr>1_Tema do Office</vt:lpstr>
      <vt:lpstr>2_Tema do Office</vt:lpstr>
      <vt:lpstr>15_Tema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JOGOS</dc:title>
  <dc:creator>cbranquinho</dc:creator>
  <cp:lastModifiedBy>Ronaldo</cp:lastModifiedBy>
  <cp:revision>108</cp:revision>
  <dcterms:created xsi:type="dcterms:W3CDTF">2012-02-29T12:18:29Z</dcterms:created>
  <dcterms:modified xsi:type="dcterms:W3CDTF">2012-04-27T21:22:56Z</dcterms:modified>
</cp:coreProperties>
</file>